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07EC21-764E-43DC-8409-DC87EAEA1AF8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B70445-FA20-49F5-AE77-F0A205297F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Зонирование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ТОЧКА 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73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 формирования цифровых и гуманитарных компетенций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7" y="1600200"/>
            <a:ext cx="7771645" cy="4525963"/>
          </a:xfrm>
        </p:spPr>
      </p:pic>
    </p:spTree>
    <p:extLst>
      <p:ext uri="{BB962C8B-B14F-4D97-AF65-F5344CB8AC3E}">
        <p14:creationId xmlns:p14="http://schemas.microsoft.com/office/powerpoint/2010/main" val="66542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 формирования цифровых и гуманитарных компетенций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3" y="1600200"/>
            <a:ext cx="6859094" cy="4525963"/>
          </a:xfrm>
        </p:spPr>
      </p:pic>
    </p:spTree>
    <p:extLst>
      <p:ext uri="{BB962C8B-B14F-4D97-AF65-F5344CB8AC3E}">
        <p14:creationId xmlns:p14="http://schemas.microsoft.com/office/powerpoint/2010/main" val="99481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Кабинет формирования цифровых и гуманитарных компетенций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1" y="1600200"/>
            <a:ext cx="6850497" cy="4525963"/>
          </a:xfrm>
        </p:spPr>
      </p:pic>
    </p:spTree>
    <p:extLst>
      <p:ext uri="{BB962C8B-B14F-4D97-AF65-F5344CB8AC3E}">
        <p14:creationId xmlns:p14="http://schemas.microsoft.com/office/powerpoint/2010/main" val="49347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Помещение для проектной 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2" y="1600200"/>
            <a:ext cx="6629396" cy="4525963"/>
          </a:xfrm>
        </p:spPr>
      </p:pic>
    </p:spTree>
    <p:extLst>
      <p:ext uri="{BB962C8B-B14F-4D97-AF65-F5344CB8AC3E}">
        <p14:creationId xmlns:p14="http://schemas.microsoft.com/office/powerpoint/2010/main" val="159335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Помещение для проектной 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3" y="1600200"/>
            <a:ext cx="6859094" cy="4525963"/>
          </a:xfrm>
        </p:spPr>
      </p:pic>
    </p:spTree>
    <p:extLst>
      <p:ext uri="{BB962C8B-B14F-4D97-AF65-F5344CB8AC3E}">
        <p14:creationId xmlns:p14="http://schemas.microsoft.com/office/powerpoint/2010/main" val="181176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Помещение для проектной 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53" y="1600200"/>
            <a:ext cx="6859094" cy="4525963"/>
          </a:xfrm>
        </p:spPr>
      </p:pic>
    </p:spTree>
    <p:extLst>
      <p:ext uri="{BB962C8B-B14F-4D97-AF65-F5344CB8AC3E}">
        <p14:creationId xmlns:p14="http://schemas.microsoft.com/office/powerpoint/2010/main" val="1417478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</TotalTime>
  <Words>33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Зонирование</vt:lpstr>
      <vt:lpstr>Кабинет формирования цифровых и гуманитарных компетенций </vt:lpstr>
      <vt:lpstr>Кабинет формирования цифровых и гуманитарных компетенций </vt:lpstr>
      <vt:lpstr>Кабинет формирования цифровых и гуманитарных компетенций </vt:lpstr>
      <vt:lpstr>Помещение для проектной деятельности</vt:lpstr>
      <vt:lpstr>Помещение для проектной деятельности</vt:lpstr>
      <vt:lpstr>Помещение для проектной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Зонирование</dc:title>
  <dc:creator>Щербинина_РС</dc:creator>
  <cp:lastModifiedBy>Щербинина_РС</cp:lastModifiedBy>
  <cp:revision>1</cp:revision>
  <dcterms:created xsi:type="dcterms:W3CDTF">2019-09-16T10:35:15Z</dcterms:created>
  <dcterms:modified xsi:type="dcterms:W3CDTF">2019-09-16T10:37:59Z</dcterms:modified>
</cp:coreProperties>
</file>