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embeddedFontLst>
    <p:embeddedFont>
      <p:font typeface="Calibri" panose="020F0502020204030204" pitchFamily="34" charset="0"/>
      <p:regular r:id="rId13"/>
      <p:bold r:id="rId14"/>
      <p:italic r:id="rId15"/>
      <p:boldItalic r:id="rId16"/>
    </p:embeddedFont>
    <p:embeddedFont>
      <p:font typeface="Constantia" panose="02030602050306030303" pitchFamily="18"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i/jsAdP4olQOsRS4QIJXRVXNLFl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1.xml"/><Relationship Id="rId21" Type="http://customschemas.google.com/relationships/presentationmetadata" Target="metadata"/><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237066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16"/>
        <p:cNvGrpSpPr/>
        <p:nvPr/>
      </p:nvGrpSpPr>
      <p:grpSpPr>
        <a:xfrm>
          <a:off x="0" y="0"/>
          <a:ext cx="0" cy="0"/>
          <a:chOff x="0" y="0"/>
          <a:chExt cx="0" cy="0"/>
        </a:xfrm>
      </p:grpSpPr>
      <p:sp>
        <p:nvSpPr>
          <p:cNvPr id="17" name="Google Shape;17;p13"/>
          <p:cNvSpPr txBox="1">
            <a:spLocks noGrp="1"/>
          </p:cNvSpPr>
          <p:nvPr>
            <p:ph type="ctrTitle"/>
          </p:nvPr>
        </p:nvSpPr>
        <p:spPr>
          <a:xfrm>
            <a:off x="533400" y="1371600"/>
            <a:ext cx="7851648" cy="1828800"/>
          </a:xfrm>
          <a:prstGeom prst="rect">
            <a:avLst/>
          </a:prstGeom>
          <a:noFill/>
          <a:ln>
            <a:noFill/>
          </a:ln>
        </p:spPr>
        <p:txBody>
          <a:bodyPr spcFirstLastPara="1" wrap="square" lIns="0" tIns="0" rIns="18275" bIns="0" anchor="b" anchorCtr="0">
            <a:normAutofit/>
          </a:bodyPr>
          <a:lstStyle>
            <a:lvl1pPr lvl="0" algn="r">
              <a:spcBef>
                <a:spcPts val="0"/>
              </a:spcBef>
              <a:spcAft>
                <a:spcPts val="0"/>
              </a:spcAft>
              <a:buClr>
                <a:srgbClr val="4CE0EA"/>
              </a:buClr>
              <a:buSzPts val="5600"/>
              <a:buFont typeface="Calibri"/>
              <a:buNone/>
              <a:defRPr sz="5600" b="1">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3"/>
          <p:cNvSpPr txBox="1">
            <a:spLocks noGrp="1"/>
          </p:cNvSpPr>
          <p:nvPr>
            <p:ph type="subTitle" idx="1"/>
          </p:nvPr>
        </p:nvSpPr>
        <p:spPr>
          <a:xfrm>
            <a:off x="533400" y="3228536"/>
            <a:ext cx="7854696" cy="1752600"/>
          </a:xfrm>
          <a:prstGeom prst="rect">
            <a:avLst/>
          </a:prstGeom>
          <a:noFill/>
          <a:ln>
            <a:noFill/>
          </a:ln>
        </p:spPr>
        <p:txBody>
          <a:bodyPr spcFirstLastPara="1" wrap="square" lIns="0" tIns="45700" rIns="18275" bIns="45700" anchor="t" anchorCtr="0">
            <a:normAutofit/>
          </a:bodyPr>
          <a:lstStyle>
            <a:lvl1pPr marR="45720" lvl="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19" name="Google Shape;19;p13"/>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3"/>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Рисунок с подписью" type="picTx">
  <p:cSld name="PICTURE_WITH_CAPTION_TEXT">
    <p:spTree>
      <p:nvGrpSpPr>
        <p:cNvPr id="1" name="Shape 83"/>
        <p:cNvGrpSpPr/>
        <p:nvPr/>
      </p:nvGrpSpPr>
      <p:grpSpPr>
        <a:xfrm>
          <a:off x="0" y="0"/>
          <a:ext cx="0" cy="0"/>
          <a:chOff x="0" y="0"/>
          <a:chExt cx="0" cy="0"/>
        </a:xfrm>
      </p:grpSpPr>
      <p:sp>
        <p:nvSpPr>
          <p:cNvPr id="84" name="Google Shape;84;p21"/>
          <p:cNvSpPr/>
          <p:nvPr/>
        </p:nvSpPr>
        <p:spPr>
          <a:xfrm rot="-10380000" flipH="1">
            <a:off x="3165753" y="1108077"/>
            <a:ext cx="5257800" cy="4114800"/>
          </a:xfrm>
          <a:prstGeom prst="snipRoundRect">
            <a:avLst>
              <a:gd name="adj1" fmla="val 0"/>
              <a:gd name="adj2" fmla="val 3646"/>
            </a:avLst>
          </a:prstGeom>
          <a:solidFill>
            <a:srgbClr val="FFFFFF"/>
          </a:solidFill>
          <a:ln w="9525" cap="rnd" cmpd="sng">
            <a:solidFill>
              <a:srgbClr val="C0C0C0"/>
            </a:solidFill>
            <a:prstDash val="solid"/>
            <a:round/>
            <a:headEnd type="none" w="sm" len="sm"/>
            <a:tailEnd type="none" w="sm" len="sm"/>
          </a:ln>
          <a:effectLst>
            <a:outerShdw blurRad="63500" dist="38500" dir="7500000" sx="98500" sy="100080" kx="100000" algn="tl" rotWithShape="0">
              <a:srgbClr val="00000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nstantia"/>
              <a:ea typeface="Constantia"/>
              <a:cs typeface="Constantia"/>
              <a:sym typeface="Constantia"/>
            </a:endParaRPr>
          </a:p>
        </p:txBody>
      </p:sp>
      <p:sp>
        <p:nvSpPr>
          <p:cNvPr id="85" name="Google Shape;85;p21"/>
          <p:cNvSpPr/>
          <p:nvPr/>
        </p:nvSpPr>
        <p:spPr>
          <a:xfrm rot="-10380000" flipH="1">
            <a:off x="8004134" y="5359769"/>
            <a:ext cx="155448" cy="155448"/>
          </a:xfrm>
          <a:prstGeom prst="rtTriangle">
            <a:avLst/>
          </a:prstGeom>
          <a:solidFill>
            <a:srgbClr val="FFFFFF"/>
          </a:solidFill>
          <a:ln w="12700" cap="flat" cmpd="sng">
            <a:solidFill>
              <a:srgbClr val="FFFFFF"/>
            </a:solidFill>
            <a:prstDash val="solid"/>
            <a:bevel/>
            <a:headEnd type="none" w="sm" len="sm"/>
            <a:tailEnd type="none" w="sm" len="sm"/>
          </a:ln>
          <a:effectLst>
            <a:outerShdw blurRad="19685" dist="6350" dir="12900000" algn="tl" rotWithShape="0">
              <a:srgbClr val="000000">
                <a:alpha val="46666"/>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nstantia"/>
              <a:ea typeface="Constantia"/>
              <a:cs typeface="Constantia"/>
              <a:sym typeface="Constantia"/>
            </a:endParaRPr>
          </a:p>
        </p:txBody>
      </p:sp>
      <p:sp>
        <p:nvSpPr>
          <p:cNvPr id="86" name="Google Shape;86;p21"/>
          <p:cNvSpPr txBox="1">
            <a:spLocks noGrp="1"/>
          </p:cNvSpPr>
          <p:nvPr>
            <p:ph type="title"/>
          </p:nvPr>
        </p:nvSpPr>
        <p:spPr>
          <a:xfrm>
            <a:off x="609600" y="1176996"/>
            <a:ext cx="2212848" cy="1582621"/>
          </a:xfrm>
          <a:prstGeom prst="rect">
            <a:avLst/>
          </a:prstGeom>
          <a:noFill/>
          <a:ln>
            <a:noFill/>
          </a:ln>
        </p:spPr>
        <p:txBody>
          <a:bodyPr spcFirstLastPara="1" wrap="square" lIns="45700" tIns="45700" rIns="45700" bIns="45700" anchor="b" anchorCtr="0">
            <a:normAutofit/>
          </a:bodyPr>
          <a:lstStyle>
            <a:lvl1pPr lvl="0" algn="l">
              <a:spcBef>
                <a:spcPts val="0"/>
              </a:spcBef>
              <a:spcAft>
                <a:spcPts val="0"/>
              </a:spcAft>
              <a:buClr>
                <a:schemeClr val="dk2"/>
              </a:buClr>
              <a:buSzPts val="2000"/>
              <a:buFont typeface="Calibri"/>
              <a:buNone/>
              <a:defRPr sz="20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21"/>
          <p:cNvSpPr txBox="1">
            <a:spLocks noGrp="1"/>
          </p:cNvSpPr>
          <p:nvPr>
            <p:ph type="body" idx="1"/>
          </p:nvPr>
        </p:nvSpPr>
        <p:spPr>
          <a:xfrm>
            <a:off x="609600" y="2828785"/>
            <a:ext cx="2209800" cy="2179320"/>
          </a:xfrm>
          <a:prstGeom prst="rect">
            <a:avLst/>
          </a:prstGeom>
          <a:noFill/>
          <a:ln>
            <a:noFill/>
          </a:ln>
        </p:spPr>
        <p:txBody>
          <a:bodyPr spcFirstLastPara="1" wrap="square" lIns="64000" tIns="45700" rIns="45700" bIns="45700" anchor="t" anchorCtr="0">
            <a:normAutofit/>
          </a:bodyPr>
          <a:lstStyle>
            <a:lvl1pPr marL="457200" lvl="0" indent="-228600" algn="l">
              <a:spcBef>
                <a:spcPts val="250"/>
              </a:spcBef>
              <a:spcAft>
                <a:spcPts val="0"/>
              </a:spcAft>
              <a:buSzPts val="1235"/>
              <a:buFont typeface="Constantia"/>
              <a:buNone/>
              <a:defRPr sz="1300"/>
            </a:lvl1pPr>
            <a:lvl2pPr marL="914400" lvl="1" indent="-293369" algn="l">
              <a:spcBef>
                <a:spcPts val="240"/>
              </a:spcBef>
              <a:spcAft>
                <a:spcPts val="0"/>
              </a:spcAft>
              <a:buSzPts val="1020"/>
              <a:buChar char="⚫"/>
              <a:defRPr sz="1200"/>
            </a:lvl2pPr>
            <a:lvl3pPr marL="1371600" lvl="2" indent="-273050" algn="l">
              <a:spcBef>
                <a:spcPts val="200"/>
              </a:spcBef>
              <a:spcAft>
                <a:spcPts val="0"/>
              </a:spcAft>
              <a:buSzPts val="700"/>
              <a:buChar char="⚫"/>
              <a:defRPr sz="1000"/>
            </a:lvl3pPr>
            <a:lvl4pPr marL="1828800" lvl="3" indent="-265747" algn="l">
              <a:spcBef>
                <a:spcPts val="180"/>
              </a:spcBef>
              <a:spcAft>
                <a:spcPts val="0"/>
              </a:spcAft>
              <a:buSzPts val="585"/>
              <a:buChar char="⚫"/>
              <a:defRPr sz="900"/>
            </a:lvl4pPr>
            <a:lvl5pPr marL="2286000" lvl="4" indent="-265747" algn="l">
              <a:spcBef>
                <a:spcPts val="180"/>
              </a:spcBef>
              <a:spcAft>
                <a:spcPts val="0"/>
              </a:spcAft>
              <a:buSzPts val="585"/>
              <a:buChar char="⚫"/>
              <a:defRPr sz="9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8" name="Google Shape;88;p21"/>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1"/>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1"/>
          <p:cNvSpPr txBox="1">
            <a:spLocks noGrp="1"/>
          </p:cNvSpPr>
          <p:nvPr>
            <p:ph type="sldNum" idx="12"/>
          </p:nvPr>
        </p:nvSpPr>
        <p:spPr>
          <a:xfrm>
            <a:off x="8077200" y="6356350"/>
            <a:ext cx="6096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
        <p:nvSpPr>
          <p:cNvPr id="91" name="Google Shape;91;p21"/>
          <p:cNvSpPr>
            <a:spLocks noGrp="1"/>
          </p:cNvSpPr>
          <p:nvPr>
            <p:ph type="pic" idx="2"/>
          </p:nvPr>
        </p:nvSpPr>
        <p:spPr>
          <a:xfrm rot="420000">
            <a:off x="3485793" y="1199517"/>
            <a:ext cx="4617720" cy="3931920"/>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l" rtl="0">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l" rtl="0">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l" rtl="0">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92" name="Google Shape;92;p21"/>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93" name="Google Shape;93;p21"/>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94"/>
        <p:cNvGrpSpPr/>
        <p:nvPr/>
      </p:nvGrpSpPr>
      <p:grpSpPr>
        <a:xfrm>
          <a:off x="0" y="0"/>
          <a:ext cx="0" cy="0"/>
          <a:chOff x="0" y="0"/>
          <a:chExt cx="0" cy="0"/>
        </a:xfrm>
      </p:grpSpPr>
      <p:sp>
        <p:nvSpPr>
          <p:cNvPr id="95" name="Google Shape;95;p22"/>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22"/>
          <p:cNvSpPr txBox="1">
            <a:spLocks noGrp="1"/>
          </p:cNvSpPr>
          <p:nvPr>
            <p:ph type="body" idx="1"/>
          </p:nvPr>
        </p:nvSpPr>
        <p:spPr>
          <a:xfrm rot="5400000">
            <a:off x="2377440" y="15240"/>
            <a:ext cx="4389120" cy="822960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7" name="Google Shape;97;p22"/>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2"/>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2"/>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rot="5400000">
            <a:off x="5052218" y="2491583"/>
            <a:ext cx="5211763" cy="20574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23"/>
          <p:cNvSpPr txBox="1">
            <a:spLocks noGrp="1"/>
          </p:cNvSpPr>
          <p:nvPr>
            <p:ph type="body" idx="1"/>
          </p:nvPr>
        </p:nvSpPr>
        <p:spPr>
          <a:xfrm rot="5400000">
            <a:off x="861219" y="510383"/>
            <a:ext cx="5211763" cy="601980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3" name="Google Shape;103;p23"/>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3"/>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3"/>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457200" y="1935480"/>
            <a:ext cx="8229600" cy="438912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6" name="Google Shape;36;p14"/>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4"/>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39"/>
        <p:cNvGrpSpPr/>
        <p:nvPr/>
      </p:nvGrpSpPr>
      <p:grpSpPr>
        <a:xfrm>
          <a:off x="0" y="0"/>
          <a:ext cx="0" cy="0"/>
          <a:chOff x="0" y="0"/>
          <a:chExt cx="0" cy="0"/>
        </a:xfrm>
      </p:grpSpPr>
      <p:sp>
        <p:nvSpPr>
          <p:cNvPr id="40" name="Google Shape;40;p12"/>
          <p:cNvSpPr txBox="1">
            <a:spLocks noGrp="1"/>
          </p:cNvSpPr>
          <p:nvPr>
            <p:ph type="ctrTitle"/>
          </p:nvPr>
        </p:nvSpPr>
        <p:spPr>
          <a:xfrm>
            <a:off x="533400" y="1371600"/>
            <a:ext cx="7851648" cy="1828800"/>
          </a:xfrm>
          <a:prstGeom prst="rect">
            <a:avLst/>
          </a:prstGeom>
          <a:noFill/>
          <a:ln>
            <a:noFill/>
          </a:ln>
        </p:spPr>
        <p:txBody>
          <a:bodyPr spcFirstLastPara="1" wrap="square" lIns="0" tIns="0" rIns="18275" bIns="0" anchor="b" anchorCtr="0">
            <a:normAutofit/>
          </a:bodyPr>
          <a:lstStyle>
            <a:lvl1pPr lvl="0" algn="r">
              <a:spcBef>
                <a:spcPts val="0"/>
              </a:spcBef>
              <a:spcAft>
                <a:spcPts val="0"/>
              </a:spcAft>
              <a:buClr>
                <a:srgbClr val="4CE0EA"/>
              </a:buClr>
              <a:buSzPts val="5600"/>
              <a:buFont typeface="Calibri"/>
              <a:buNone/>
              <a:defRPr sz="5600" b="1">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2"/>
          <p:cNvSpPr txBox="1">
            <a:spLocks noGrp="1"/>
          </p:cNvSpPr>
          <p:nvPr>
            <p:ph type="subTitle" idx="1"/>
          </p:nvPr>
        </p:nvSpPr>
        <p:spPr>
          <a:xfrm>
            <a:off x="533400" y="3228536"/>
            <a:ext cx="7854696" cy="1752600"/>
          </a:xfrm>
          <a:prstGeom prst="rect">
            <a:avLst/>
          </a:prstGeom>
          <a:noFill/>
          <a:ln>
            <a:noFill/>
          </a:ln>
        </p:spPr>
        <p:txBody>
          <a:bodyPr spcFirstLastPara="1" wrap="square" lIns="0" tIns="45700" rIns="18275" bIns="45700" anchor="t" anchorCtr="0">
            <a:normAutofit/>
          </a:bodyPr>
          <a:lstStyle>
            <a:lvl1pPr marR="45720" lvl="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42" name="Google Shape;42;p12"/>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2"/>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2"/>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530352" y="1316736"/>
            <a:ext cx="7772400" cy="1362456"/>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4AE3AC"/>
              </a:buClr>
              <a:buSzPts val="5600"/>
              <a:buFont typeface="Calibri"/>
              <a:buNone/>
              <a:defRPr sz="5600" b="1"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body" idx="1"/>
          </p:nvPr>
        </p:nvSpPr>
        <p:spPr>
          <a:xfrm>
            <a:off x="530352" y="2704664"/>
            <a:ext cx="7772400" cy="1509712"/>
          </a:xfrm>
          <a:prstGeom prst="rect">
            <a:avLst/>
          </a:prstGeom>
          <a:noFill/>
          <a:ln>
            <a:noFill/>
          </a:ln>
        </p:spPr>
        <p:txBody>
          <a:bodyPr spcFirstLastPara="1" wrap="square" lIns="45700" tIns="45700" rIns="45700" bIns="45700" anchor="t" anchorCtr="0">
            <a:normAutofit/>
          </a:bodyPr>
          <a:lstStyle>
            <a:lvl1pPr marL="457200" lvl="0" indent="-228600" algn="l">
              <a:spcBef>
                <a:spcPts val="440"/>
              </a:spcBef>
              <a:spcAft>
                <a:spcPts val="0"/>
              </a:spcAft>
              <a:buSzPts val="2090"/>
              <a:buNone/>
              <a:defRPr sz="2200">
                <a:solidFill>
                  <a:schemeClr val="lt1"/>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120"/>
              <a:buNone/>
              <a:defRPr sz="1600">
                <a:solidFill>
                  <a:schemeClr val="lt1"/>
                </a:solidFill>
              </a:defRPr>
            </a:lvl3pPr>
            <a:lvl4pPr marL="1828800" lvl="3" indent="-228600" algn="l">
              <a:spcBef>
                <a:spcPts val="280"/>
              </a:spcBef>
              <a:spcAft>
                <a:spcPts val="0"/>
              </a:spcAft>
              <a:buSzPts val="910"/>
              <a:buNone/>
              <a:defRPr sz="1400">
                <a:solidFill>
                  <a:schemeClr val="lt1"/>
                </a:solidFill>
              </a:defRPr>
            </a:lvl4pPr>
            <a:lvl5pPr marL="2286000" lvl="4" indent="-228600" algn="l">
              <a:spcBef>
                <a:spcPts val="280"/>
              </a:spcBef>
              <a:spcAft>
                <a:spcPts val="0"/>
              </a:spcAft>
              <a:buSzPts val="910"/>
              <a:buNone/>
              <a:defRPr sz="140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8" name="Google Shape;48;p15"/>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5"/>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51"/>
        <p:cNvGrpSpPr/>
        <p:nvPr/>
      </p:nvGrpSpPr>
      <p:grpSpPr>
        <a:xfrm>
          <a:off x="0" y="0"/>
          <a:ext cx="0" cy="0"/>
          <a:chOff x="0" y="0"/>
          <a:chExt cx="0" cy="0"/>
        </a:xfrm>
      </p:grpSpPr>
      <p:sp>
        <p:nvSpPr>
          <p:cNvPr id="52" name="Google Shape;52;p16"/>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6"/>
          <p:cNvSpPr txBox="1">
            <a:spLocks noGrp="1"/>
          </p:cNvSpPr>
          <p:nvPr>
            <p:ph type="body" idx="1"/>
          </p:nvPr>
        </p:nvSpPr>
        <p:spPr>
          <a:xfrm>
            <a:off x="457200" y="1920085"/>
            <a:ext cx="4038600" cy="4434840"/>
          </a:xfrm>
          <a:prstGeom prst="rect">
            <a:avLst/>
          </a:prstGeom>
          <a:noFill/>
          <a:ln>
            <a:noFill/>
          </a:ln>
        </p:spPr>
        <p:txBody>
          <a:bodyPr spcFirstLastPara="1" wrap="square" lIns="91425" tIns="45700" rIns="91425" bIns="45700" anchor="t" anchorCtr="0">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4" name="Google Shape;54;p16"/>
          <p:cNvSpPr txBox="1">
            <a:spLocks noGrp="1"/>
          </p:cNvSpPr>
          <p:nvPr>
            <p:ph type="body" idx="2"/>
          </p:nvPr>
        </p:nvSpPr>
        <p:spPr>
          <a:xfrm>
            <a:off x="4648200" y="1920085"/>
            <a:ext cx="4038600" cy="4434840"/>
          </a:xfrm>
          <a:prstGeom prst="rect">
            <a:avLst/>
          </a:prstGeom>
          <a:noFill/>
          <a:ln>
            <a:noFill/>
          </a:ln>
        </p:spPr>
        <p:txBody>
          <a:bodyPr spcFirstLastPara="1" wrap="square" lIns="91425" tIns="45700" rIns="91425" bIns="45700" anchor="t" anchorCtr="0">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5" name="Google Shape;55;p16"/>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457200" y="1855248"/>
            <a:ext cx="4040188" cy="65935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1" name="Google Shape;61;p17"/>
          <p:cNvSpPr txBox="1">
            <a:spLocks noGrp="1"/>
          </p:cNvSpPr>
          <p:nvPr>
            <p:ph type="body" idx="2"/>
          </p:nvPr>
        </p:nvSpPr>
        <p:spPr>
          <a:xfrm>
            <a:off x="4645025" y="1859757"/>
            <a:ext cx="4041775" cy="654843"/>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2" name="Google Shape;62;p17"/>
          <p:cNvSpPr txBox="1">
            <a:spLocks noGrp="1"/>
          </p:cNvSpPr>
          <p:nvPr>
            <p:ph type="body" idx="3"/>
          </p:nvPr>
        </p:nvSpPr>
        <p:spPr>
          <a:xfrm>
            <a:off x="457200" y="2514600"/>
            <a:ext cx="4040188" cy="3845720"/>
          </a:xfrm>
          <a:prstGeom prst="rect">
            <a:avLst/>
          </a:prstGeom>
          <a:noFill/>
          <a:ln>
            <a:noFill/>
          </a:ln>
        </p:spPr>
        <p:txBody>
          <a:bodyPr spcFirstLastPara="1" wrap="square" lIns="91425" tIns="0" rIns="91425" bIns="45700" anchor="t" anchorCtr="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3" name="Google Shape;63;p17"/>
          <p:cNvSpPr txBox="1">
            <a:spLocks noGrp="1"/>
          </p:cNvSpPr>
          <p:nvPr>
            <p:ph type="body" idx="4"/>
          </p:nvPr>
        </p:nvSpPr>
        <p:spPr>
          <a:xfrm>
            <a:off x="4645025" y="2514600"/>
            <a:ext cx="4041775" cy="3845720"/>
          </a:xfrm>
          <a:prstGeom prst="rect">
            <a:avLst/>
          </a:prstGeom>
          <a:noFill/>
          <a:ln>
            <a:noFill/>
          </a:ln>
        </p:spPr>
        <p:txBody>
          <a:bodyPr spcFirstLastPara="1" wrap="square" lIns="91425" tIns="0" rIns="91425" bIns="45700" anchor="t" anchorCtr="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4" name="Google Shape;64;p17"/>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7"/>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7"/>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67"/>
        <p:cNvGrpSpPr/>
        <p:nvPr/>
      </p:nvGrpSpPr>
      <p:grpSpPr>
        <a:xfrm>
          <a:off x="0" y="0"/>
          <a:ext cx="0" cy="0"/>
          <a:chOff x="0" y="0"/>
          <a:chExt cx="0" cy="0"/>
        </a:xfrm>
      </p:grpSpPr>
      <p:sp>
        <p:nvSpPr>
          <p:cNvPr id="68" name="Google Shape;68;p18"/>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8"/>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72"/>
        <p:cNvGrpSpPr/>
        <p:nvPr/>
      </p:nvGrpSpPr>
      <p:grpSpPr>
        <a:xfrm>
          <a:off x="0" y="0"/>
          <a:ext cx="0" cy="0"/>
          <a:chOff x="0" y="0"/>
          <a:chExt cx="0" cy="0"/>
        </a:xfrm>
      </p:grpSpPr>
      <p:sp>
        <p:nvSpPr>
          <p:cNvPr id="73" name="Google Shape;73;p19"/>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9"/>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9"/>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685800" y="514352"/>
            <a:ext cx="2743200" cy="11620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0"/>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rmAutofit/>
          </a:bodyPr>
          <a:lstStyle>
            <a:lvl1pPr marL="457200" lvl="0" indent="-228600" algn="l">
              <a:spcBef>
                <a:spcPts val="280"/>
              </a:spcBef>
              <a:spcAft>
                <a:spcPts val="0"/>
              </a:spcAft>
              <a:buSzPts val="133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700"/>
              <a:buNone/>
              <a:defRPr sz="1000"/>
            </a:lvl3pPr>
            <a:lvl4pPr marL="1828800" lvl="3" indent="-228600" algn="l">
              <a:spcBef>
                <a:spcPts val="180"/>
              </a:spcBef>
              <a:spcAft>
                <a:spcPts val="0"/>
              </a:spcAft>
              <a:buSzPts val="585"/>
              <a:buNone/>
              <a:defRPr sz="900"/>
            </a:lvl4pPr>
            <a:lvl5pPr marL="2286000" lvl="4" indent="-228600" algn="l">
              <a:spcBef>
                <a:spcPts val="180"/>
              </a:spcBef>
              <a:spcAft>
                <a:spcPts val="0"/>
              </a:spcAft>
              <a:buSzPts val="585"/>
              <a:buNone/>
              <a:defRPr sz="9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9" name="Google Shape;79;p20"/>
          <p:cNvSpPr txBox="1">
            <a:spLocks noGrp="1"/>
          </p:cNvSpPr>
          <p:nvPr>
            <p:ph type="body" idx="2"/>
          </p:nvPr>
        </p:nvSpPr>
        <p:spPr>
          <a:xfrm>
            <a:off x="3575050" y="1676400"/>
            <a:ext cx="5111750" cy="4572000"/>
          </a:xfrm>
          <a:prstGeom prst="rect">
            <a:avLst/>
          </a:prstGeom>
          <a:noFill/>
          <a:ln>
            <a:noFill/>
          </a:ln>
        </p:spPr>
        <p:txBody>
          <a:bodyPr spcFirstLastPara="1" wrap="square" lIns="91425" tIns="0" rIns="91425" bIns="45700" anchor="t" anchorCtr="0">
            <a:normAutofit/>
          </a:bodyPr>
          <a:lstStyle>
            <a:lvl1pPr marL="457200" lvl="0" indent="-397510" algn="l">
              <a:spcBef>
                <a:spcPts val="560"/>
              </a:spcBef>
              <a:spcAft>
                <a:spcPts val="0"/>
              </a:spcAft>
              <a:buSzPts val="2660"/>
              <a:buChar char="⚫"/>
              <a:defRPr sz="2800"/>
            </a:lvl1pPr>
            <a:lvl2pPr marL="914400" lvl="1" indent="-368935" algn="l">
              <a:spcBef>
                <a:spcPts val="520"/>
              </a:spcBef>
              <a:spcAft>
                <a:spcPts val="0"/>
              </a:spcAft>
              <a:buSzPts val="2210"/>
              <a:buChar char="⚫"/>
              <a:defRPr sz="2600"/>
            </a:lvl2pPr>
            <a:lvl3pPr marL="1371600" lvl="2" indent="-335280" algn="l">
              <a:spcBef>
                <a:spcPts val="480"/>
              </a:spcBef>
              <a:spcAft>
                <a:spcPts val="0"/>
              </a:spcAft>
              <a:buSzPts val="1680"/>
              <a:buChar char="⚫"/>
              <a:defRPr sz="2400"/>
            </a:lvl3pPr>
            <a:lvl4pPr marL="1828800" lvl="3" indent="-311150" algn="l">
              <a:spcBef>
                <a:spcPts val="400"/>
              </a:spcBef>
              <a:spcAft>
                <a:spcPts val="0"/>
              </a:spcAft>
              <a:buSzPts val="1300"/>
              <a:buChar char="⚫"/>
              <a:defRPr sz="20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0" name="Google Shape;80;p20"/>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0"/>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tile tx="0" ty="0" sx="65000" sy="65000" flip="none" algn="tl"/>
        </a:blipFill>
        <a:effectLst/>
      </p:bgPr>
    </p:bg>
    <p:spTree>
      <p:nvGrpSpPr>
        <p:cNvPr id="1" name="Shape 5"/>
        <p:cNvGrpSpPr/>
        <p:nvPr/>
      </p:nvGrpSpPr>
      <p:grpSpPr>
        <a:xfrm>
          <a:off x="0" y="0"/>
          <a:ext cx="0" cy="0"/>
          <a:chOff x="0" y="0"/>
          <a:chExt cx="0" cy="0"/>
        </a:xfrm>
      </p:grpSpPr>
      <p:sp>
        <p:nvSpPr>
          <p:cNvPr id="6" name="Google Shape;6;p11"/>
          <p:cNvSpPr/>
          <p:nvPr/>
        </p:nvSpPr>
        <p:spPr>
          <a:xfrm>
            <a:off x="-9525" y="-7144"/>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Constantia"/>
              <a:ea typeface="Constantia"/>
              <a:cs typeface="Constantia"/>
              <a:sym typeface="Constantia"/>
            </a:endParaRPr>
          </a:p>
        </p:txBody>
      </p:sp>
      <p:sp>
        <p:nvSpPr>
          <p:cNvPr id="7" name="Google Shape;7;p11"/>
          <p:cNvSpPr/>
          <p:nvPr/>
        </p:nvSpPr>
        <p:spPr>
          <a:xfrm>
            <a:off x="4381500" y="-7144"/>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Constantia"/>
              <a:ea typeface="Constantia"/>
              <a:cs typeface="Constantia"/>
              <a:sym typeface="Constantia"/>
            </a:endParaRPr>
          </a:p>
        </p:txBody>
      </p:sp>
      <p:sp>
        <p:nvSpPr>
          <p:cNvPr id="8" name="Google Shape;8;p1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1"/>
          <p:cNvSpPr txBox="1">
            <a:spLocks noGrp="1"/>
          </p:cNvSpPr>
          <p:nvPr>
            <p:ph type="body" idx="1"/>
          </p:nvPr>
        </p:nvSpPr>
        <p:spPr>
          <a:xfrm>
            <a:off x="457200" y="1935480"/>
            <a:ext cx="8229600" cy="4389120"/>
          </a:xfrm>
          <a:prstGeom prst="rect">
            <a:avLst/>
          </a:prstGeom>
          <a:noFill/>
          <a:ln>
            <a:noFill/>
          </a:ln>
        </p:spPr>
        <p:txBody>
          <a:bodyPr spcFirstLastPara="1" wrap="square" lIns="91425" tIns="45700" rIns="91425" bIns="45700" anchor="t" anchorCtr="0">
            <a:normAutofit/>
          </a:bodyPr>
          <a:lstStyle>
            <a:lvl1pPr marL="457200" marR="0" lvl="0" indent="-385445" algn="l" rtl="0">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l" rtl="0">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rtl="0">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rtl="0">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0" name="Google Shape;10;p11"/>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b="0" i="0" u="none" strike="noStrike" cap="none">
                <a:solidFill>
                  <a:srgbClr val="D0E9ED"/>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11" name="Google Shape;11;p11"/>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b="0" i="0" u="none" strike="noStrike" cap="none">
                <a:solidFill>
                  <a:srgbClr val="D0E9ED"/>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12" name="Google Shape;12;p11"/>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200" b="0" i="0" u="none" strike="noStrike" cap="none">
                <a:solidFill>
                  <a:srgbClr val="D0E9ED"/>
                </a:solidFill>
                <a:latin typeface="Constantia"/>
                <a:ea typeface="Constantia"/>
                <a:cs typeface="Constantia"/>
                <a:sym typeface="Constantia"/>
              </a:defRPr>
            </a:lvl1pPr>
            <a:lvl2pPr marL="0" marR="0" lvl="1" indent="0" algn="r" rtl="0">
              <a:spcBef>
                <a:spcPts val="0"/>
              </a:spcBef>
              <a:buNone/>
              <a:defRPr sz="1200" b="0" i="0" u="none" strike="noStrike" cap="none">
                <a:solidFill>
                  <a:srgbClr val="D0E9ED"/>
                </a:solidFill>
                <a:latin typeface="Constantia"/>
                <a:ea typeface="Constantia"/>
                <a:cs typeface="Constantia"/>
                <a:sym typeface="Constantia"/>
              </a:defRPr>
            </a:lvl2pPr>
            <a:lvl3pPr marL="0" marR="0" lvl="2" indent="0" algn="r" rtl="0">
              <a:spcBef>
                <a:spcPts val="0"/>
              </a:spcBef>
              <a:buNone/>
              <a:defRPr sz="1200" b="0" i="0" u="none" strike="noStrike" cap="none">
                <a:solidFill>
                  <a:srgbClr val="D0E9ED"/>
                </a:solidFill>
                <a:latin typeface="Constantia"/>
                <a:ea typeface="Constantia"/>
                <a:cs typeface="Constantia"/>
                <a:sym typeface="Constantia"/>
              </a:defRPr>
            </a:lvl3pPr>
            <a:lvl4pPr marL="0" marR="0" lvl="3" indent="0" algn="r" rtl="0">
              <a:spcBef>
                <a:spcPts val="0"/>
              </a:spcBef>
              <a:buNone/>
              <a:defRPr sz="1200" b="0" i="0" u="none" strike="noStrike" cap="none">
                <a:solidFill>
                  <a:srgbClr val="D0E9ED"/>
                </a:solidFill>
                <a:latin typeface="Constantia"/>
                <a:ea typeface="Constantia"/>
                <a:cs typeface="Constantia"/>
                <a:sym typeface="Constantia"/>
              </a:defRPr>
            </a:lvl4pPr>
            <a:lvl5pPr marL="0" marR="0" lvl="4" indent="0" algn="r" rtl="0">
              <a:spcBef>
                <a:spcPts val="0"/>
              </a:spcBef>
              <a:buNone/>
              <a:defRPr sz="1200" b="0" i="0" u="none" strike="noStrike" cap="none">
                <a:solidFill>
                  <a:srgbClr val="D0E9ED"/>
                </a:solidFill>
                <a:latin typeface="Constantia"/>
                <a:ea typeface="Constantia"/>
                <a:cs typeface="Constantia"/>
                <a:sym typeface="Constantia"/>
              </a:defRPr>
            </a:lvl5pPr>
            <a:lvl6pPr marL="0" marR="0" lvl="5" indent="0" algn="r" rtl="0">
              <a:spcBef>
                <a:spcPts val="0"/>
              </a:spcBef>
              <a:buNone/>
              <a:defRPr sz="1200" b="0" i="0" u="none" strike="noStrike" cap="none">
                <a:solidFill>
                  <a:srgbClr val="D0E9ED"/>
                </a:solidFill>
                <a:latin typeface="Constantia"/>
                <a:ea typeface="Constantia"/>
                <a:cs typeface="Constantia"/>
                <a:sym typeface="Constantia"/>
              </a:defRPr>
            </a:lvl6pPr>
            <a:lvl7pPr marL="0" marR="0" lvl="6" indent="0" algn="r" rtl="0">
              <a:spcBef>
                <a:spcPts val="0"/>
              </a:spcBef>
              <a:buNone/>
              <a:defRPr sz="1200" b="0" i="0" u="none" strike="noStrike" cap="none">
                <a:solidFill>
                  <a:srgbClr val="D0E9ED"/>
                </a:solidFill>
                <a:latin typeface="Constantia"/>
                <a:ea typeface="Constantia"/>
                <a:cs typeface="Constantia"/>
                <a:sym typeface="Constantia"/>
              </a:defRPr>
            </a:lvl7pPr>
            <a:lvl8pPr marL="0" marR="0" lvl="7" indent="0" algn="r" rtl="0">
              <a:spcBef>
                <a:spcPts val="0"/>
              </a:spcBef>
              <a:buNone/>
              <a:defRPr sz="1200" b="0" i="0" u="none" strike="noStrike" cap="none">
                <a:solidFill>
                  <a:srgbClr val="D0E9ED"/>
                </a:solidFill>
                <a:latin typeface="Constantia"/>
                <a:ea typeface="Constantia"/>
                <a:cs typeface="Constantia"/>
                <a:sym typeface="Constantia"/>
              </a:defRPr>
            </a:lvl8pPr>
            <a:lvl9pPr marL="0" marR="0" lvl="8" indent="0" algn="r" rtl="0">
              <a:spcBef>
                <a:spcPts val="0"/>
              </a:spcBef>
              <a:buNone/>
              <a:defRPr sz="1200" b="0" i="0" u="none" strike="noStrike" cap="none">
                <a:solidFill>
                  <a:srgbClr val="D0E9ED"/>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ru-RU"/>
              <a:t>‹#›</a:t>
            </a:fld>
            <a:endParaRPr/>
          </a:p>
        </p:txBody>
      </p:sp>
      <p:grpSp>
        <p:nvGrpSpPr>
          <p:cNvPr id="13" name="Google Shape;13;p11"/>
          <p:cNvGrpSpPr/>
          <p:nvPr/>
        </p:nvGrpSpPr>
        <p:grpSpPr>
          <a:xfrm>
            <a:off x="-29294" y="-16113"/>
            <a:ext cx="9198255" cy="1086266"/>
            <a:chOff x="-29322" y="-1971"/>
            <a:chExt cx="9198255" cy="1086266"/>
          </a:xfrm>
        </p:grpSpPr>
        <p:sp>
          <p:nvSpPr>
            <p:cNvPr id="14" name="Google Shape;14;p11"/>
            <p:cNvSpPr/>
            <p:nvPr/>
          </p:nvSpPr>
          <p:spPr>
            <a:xfrm rot="-164308">
              <a:off x="-19045" y="216550"/>
              <a:ext cx="9163050" cy="649224"/>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onstantia"/>
                <a:ea typeface="Constantia"/>
                <a:cs typeface="Constantia"/>
                <a:sym typeface="Constantia"/>
              </a:endParaRPr>
            </a:p>
          </p:txBody>
        </p:sp>
        <p:sp>
          <p:nvSpPr>
            <p:cNvPr id="15" name="Google Shape;15;p11"/>
            <p:cNvSpPr/>
            <p:nvPr/>
          </p:nvSpPr>
          <p:spPr>
            <a:xfrm rot="-164308">
              <a:off x="-14309" y="290003"/>
              <a:ext cx="9175812" cy="530352"/>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65000" sy="65000" flip="none" algn="tl"/>
        </a:blipFill>
        <a:effectLst/>
      </p:bgPr>
    </p:bg>
    <p:spTree>
      <p:nvGrpSpPr>
        <p:cNvPr id="1" name="Shape 22"/>
        <p:cNvGrpSpPr/>
        <p:nvPr/>
      </p:nvGrpSpPr>
      <p:grpSpPr>
        <a:xfrm>
          <a:off x="0" y="0"/>
          <a:ext cx="0" cy="0"/>
          <a:chOff x="0" y="0"/>
          <a:chExt cx="0" cy="0"/>
        </a:xfrm>
      </p:grpSpPr>
      <p:sp>
        <p:nvSpPr>
          <p:cNvPr id="23" name="Google Shape;23;p10"/>
          <p:cNvSpPr/>
          <p:nvPr/>
        </p:nvSpPr>
        <p:spPr>
          <a:xfrm>
            <a:off x="-9525" y="-7144"/>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24" name="Google Shape;24;p10"/>
          <p:cNvSpPr/>
          <p:nvPr/>
        </p:nvSpPr>
        <p:spPr>
          <a:xfrm>
            <a:off x="4381500" y="-7144"/>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25" name="Google Shape;25;p10"/>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Google Shape;26;p10"/>
          <p:cNvSpPr txBox="1">
            <a:spLocks noGrp="1"/>
          </p:cNvSpPr>
          <p:nvPr>
            <p:ph type="body" idx="1"/>
          </p:nvPr>
        </p:nvSpPr>
        <p:spPr>
          <a:xfrm>
            <a:off x="457200" y="1935480"/>
            <a:ext cx="8229600" cy="4389120"/>
          </a:xfrm>
          <a:prstGeom prst="rect">
            <a:avLst/>
          </a:prstGeom>
          <a:noFill/>
          <a:ln>
            <a:noFill/>
          </a:ln>
        </p:spPr>
        <p:txBody>
          <a:bodyPr spcFirstLastPara="1" wrap="square" lIns="91425" tIns="45700" rIns="91425" bIns="45700" anchor="t" anchorCtr="0">
            <a:normAutofit/>
          </a:bodyPr>
          <a:lstStyle>
            <a:lvl1pPr marL="457200" marR="0" lvl="0" indent="-385445" algn="l" rtl="0">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rtl="0">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 name="Google Shape;27;p10"/>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a:solidFill>
                  <a:srgbClr val="035C75"/>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28" name="Google Shape;28;p10"/>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a:solidFill>
                  <a:srgbClr val="035C75"/>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29" name="Google Shape;29;p10"/>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200" b="0" u="none">
                <a:solidFill>
                  <a:srgbClr val="035C75"/>
                </a:solidFill>
                <a:latin typeface="Constantia"/>
                <a:ea typeface="Constantia"/>
                <a:cs typeface="Constantia"/>
                <a:sym typeface="Constantia"/>
              </a:defRPr>
            </a:lvl1pPr>
            <a:lvl2pPr marL="0" marR="0" lvl="1" indent="0" algn="r" rtl="0">
              <a:spcBef>
                <a:spcPts val="0"/>
              </a:spcBef>
              <a:buNone/>
              <a:defRPr sz="1200" b="0" u="none">
                <a:solidFill>
                  <a:srgbClr val="035C75"/>
                </a:solidFill>
                <a:latin typeface="Constantia"/>
                <a:ea typeface="Constantia"/>
                <a:cs typeface="Constantia"/>
                <a:sym typeface="Constantia"/>
              </a:defRPr>
            </a:lvl2pPr>
            <a:lvl3pPr marL="0" marR="0" lvl="2" indent="0" algn="r" rtl="0">
              <a:spcBef>
                <a:spcPts val="0"/>
              </a:spcBef>
              <a:buNone/>
              <a:defRPr sz="1200" b="0" u="none">
                <a:solidFill>
                  <a:srgbClr val="035C75"/>
                </a:solidFill>
                <a:latin typeface="Constantia"/>
                <a:ea typeface="Constantia"/>
                <a:cs typeface="Constantia"/>
                <a:sym typeface="Constantia"/>
              </a:defRPr>
            </a:lvl3pPr>
            <a:lvl4pPr marL="0" marR="0" lvl="3" indent="0" algn="r" rtl="0">
              <a:spcBef>
                <a:spcPts val="0"/>
              </a:spcBef>
              <a:buNone/>
              <a:defRPr sz="1200" b="0" u="none">
                <a:solidFill>
                  <a:srgbClr val="035C75"/>
                </a:solidFill>
                <a:latin typeface="Constantia"/>
                <a:ea typeface="Constantia"/>
                <a:cs typeface="Constantia"/>
                <a:sym typeface="Constantia"/>
              </a:defRPr>
            </a:lvl4pPr>
            <a:lvl5pPr marL="0" marR="0" lvl="4" indent="0" algn="r" rtl="0">
              <a:spcBef>
                <a:spcPts val="0"/>
              </a:spcBef>
              <a:buNone/>
              <a:defRPr sz="1200" b="0" u="none">
                <a:solidFill>
                  <a:srgbClr val="035C75"/>
                </a:solidFill>
                <a:latin typeface="Constantia"/>
                <a:ea typeface="Constantia"/>
                <a:cs typeface="Constantia"/>
                <a:sym typeface="Constantia"/>
              </a:defRPr>
            </a:lvl5pPr>
            <a:lvl6pPr marL="0" marR="0" lvl="5" indent="0" algn="r" rtl="0">
              <a:spcBef>
                <a:spcPts val="0"/>
              </a:spcBef>
              <a:buNone/>
              <a:defRPr sz="1200" b="0" u="none">
                <a:solidFill>
                  <a:srgbClr val="035C75"/>
                </a:solidFill>
                <a:latin typeface="Constantia"/>
                <a:ea typeface="Constantia"/>
                <a:cs typeface="Constantia"/>
                <a:sym typeface="Constantia"/>
              </a:defRPr>
            </a:lvl6pPr>
            <a:lvl7pPr marL="0" marR="0" lvl="6" indent="0" algn="r" rtl="0">
              <a:spcBef>
                <a:spcPts val="0"/>
              </a:spcBef>
              <a:buNone/>
              <a:defRPr sz="1200" b="0" u="none">
                <a:solidFill>
                  <a:srgbClr val="035C75"/>
                </a:solidFill>
                <a:latin typeface="Constantia"/>
                <a:ea typeface="Constantia"/>
                <a:cs typeface="Constantia"/>
                <a:sym typeface="Constantia"/>
              </a:defRPr>
            </a:lvl7pPr>
            <a:lvl8pPr marL="0" marR="0" lvl="7" indent="0" algn="r" rtl="0">
              <a:spcBef>
                <a:spcPts val="0"/>
              </a:spcBef>
              <a:buNone/>
              <a:defRPr sz="1200" b="0" u="none">
                <a:solidFill>
                  <a:srgbClr val="035C75"/>
                </a:solidFill>
                <a:latin typeface="Constantia"/>
                <a:ea typeface="Constantia"/>
                <a:cs typeface="Constantia"/>
                <a:sym typeface="Constantia"/>
              </a:defRPr>
            </a:lvl8pPr>
            <a:lvl9pPr marL="0" marR="0" lvl="8" indent="0" algn="r" rtl="0">
              <a:spcBef>
                <a:spcPts val="0"/>
              </a:spcBef>
              <a:buNone/>
              <a:defRPr sz="1200" b="0" u="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ru-RU"/>
              <a:t>‹#›</a:t>
            </a:fld>
            <a:endParaRPr/>
          </a:p>
        </p:txBody>
      </p:sp>
      <p:grpSp>
        <p:nvGrpSpPr>
          <p:cNvPr id="30" name="Google Shape;30;p10"/>
          <p:cNvGrpSpPr/>
          <p:nvPr/>
        </p:nvGrpSpPr>
        <p:grpSpPr>
          <a:xfrm>
            <a:off x="-29294" y="-16113"/>
            <a:ext cx="9198255" cy="1086266"/>
            <a:chOff x="-29322" y="-1971"/>
            <a:chExt cx="9198255" cy="1086266"/>
          </a:xfrm>
        </p:grpSpPr>
        <p:sp>
          <p:nvSpPr>
            <p:cNvPr id="31" name="Google Shape;31;p10"/>
            <p:cNvSpPr/>
            <p:nvPr/>
          </p:nvSpPr>
          <p:spPr>
            <a:xfrm rot="-164308">
              <a:off x="-19045" y="216550"/>
              <a:ext cx="9163050" cy="649224"/>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32" name="Google Shape;32;p10"/>
            <p:cNvSpPr/>
            <p:nvPr/>
          </p:nvSpPr>
          <p:spPr>
            <a:xfrm rot="-164308">
              <a:off x="-14309" y="290003"/>
              <a:ext cx="9175812" cy="530352"/>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
          <p:cNvSpPr txBox="1">
            <a:spLocks noGrp="1"/>
          </p:cNvSpPr>
          <p:nvPr>
            <p:ph type="ctrTitle"/>
          </p:nvPr>
        </p:nvSpPr>
        <p:spPr>
          <a:xfrm>
            <a:off x="1046018" y="4802832"/>
            <a:ext cx="7851648" cy="1828800"/>
          </a:xfrm>
          <a:prstGeom prst="rect">
            <a:avLst/>
          </a:prstGeom>
          <a:noFill/>
          <a:ln>
            <a:noFill/>
          </a:ln>
        </p:spPr>
        <p:txBody>
          <a:bodyPr spcFirstLastPara="1" wrap="square" lIns="0" tIns="0" rIns="18275" bIns="0" anchor="b" anchorCtr="0">
            <a:normAutofit fontScale="90000"/>
          </a:bodyPr>
          <a:lstStyle/>
          <a:p>
            <a:pPr marL="0" lvl="0" indent="0" algn="ctr" rtl="0">
              <a:spcBef>
                <a:spcPts val="0"/>
              </a:spcBef>
              <a:spcAft>
                <a:spcPts val="0"/>
              </a:spcAft>
              <a:buClr>
                <a:srgbClr val="68DAFB"/>
              </a:buClr>
              <a:buSzPts val="4860"/>
              <a:buFont typeface="Calibri"/>
              <a:buNone/>
            </a:pPr>
            <a:r>
              <a:rPr lang="ru-RU" sz="4860" b="0" dirty="0" err="1">
                <a:solidFill>
                  <a:srgbClr val="68DAFB"/>
                </a:solidFill>
              </a:rPr>
              <a:t>Projekt</a:t>
            </a:r>
            <a:r>
              <a:rPr lang="ru-RU" sz="4860" b="0" dirty="0">
                <a:solidFill>
                  <a:srgbClr val="68DAFB"/>
                </a:solidFill>
              </a:rPr>
              <a:t/>
            </a:r>
            <a:br>
              <a:rPr lang="ru-RU" sz="4860" b="0" dirty="0">
                <a:solidFill>
                  <a:srgbClr val="68DAFB"/>
                </a:solidFill>
              </a:rPr>
            </a:br>
            <a:r>
              <a:rPr lang="ru-RU" sz="4860" b="0" dirty="0" err="1">
                <a:solidFill>
                  <a:srgbClr val="68DAFB"/>
                </a:solidFill>
              </a:rPr>
              <a:t>Geschichte</a:t>
            </a:r>
            <a:r>
              <a:rPr lang="ru-RU" sz="4860" b="0" dirty="0"/>
              <a:t> </a:t>
            </a:r>
            <a:r>
              <a:rPr lang="ru-RU" sz="4860" b="0" dirty="0" err="1"/>
              <a:t>der</a:t>
            </a:r>
            <a:r>
              <a:rPr lang="ru-RU" sz="4860" b="0" dirty="0"/>
              <a:t> </a:t>
            </a:r>
            <a:r>
              <a:rPr lang="ru-RU" sz="4860" b="0" dirty="0" err="1"/>
              <a:t>Glühlampe</a:t>
            </a:r>
            <a:r>
              <a:rPr lang="ru-RU" sz="4860" b="0" dirty="0"/>
              <a:t>.</a:t>
            </a:r>
            <a:br>
              <a:rPr lang="ru-RU" sz="4860" b="0" dirty="0"/>
            </a:br>
            <a:r>
              <a:rPr lang="ru-RU" sz="4860" b="0" dirty="0"/>
              <a:t/>
            </a:r>
            <a:br>
              <a:rPr lang="ru-RU" sz="4860" b="0" dirty="0"/>
            </a:br>
            <a:r>
              <a:rPr lang="ru-RU" sz="4860" b="0" dirty="0"/>
              <a:t/>
            </a:r>
            <a:br>
              <a:rPr lang="ru-RU" sz="4860" b="0" dirty="0"/>
            </a:br>
            <a:r>
              <a:rPr lang="ru-RU" sz="4860" b="0" dirty="0"/>
              <a:t>                        </a:t>
            </a:r>
            <a:r>
              <a:rPr lang="ru-RU" sz="3600" b="0" dirty="0"/>
              <a:t>                     </a:t>
            </a:r>
            <a:r>
              <a:rPr lang="ru-RU" sz="2520" b="0" dirty="0" err="1"/>
              <a:t>geschafften</a:t>
            </a:r>
            <a:r>
              <a:rPr lang="ru-RU" sz="2520" b="0" dirty="0"/>
              <a:t> </a:t>
            </a:r>
            <a:r>
              <a:rPr lang="ru-RU" sz="2520" b="0" dirty="0" err="1"/>
              <a:t>von</a:t>
            </a:r>
            <a:r>
              <a:rPr lang="ru-RU" sz="2520" b="0" dirty="0"/>
              <a:t/>
            </a:r>
            <a:br>
              <a:rPr lang="ru-RU" sz="2520" b="0" dirty="0"/>
            </a:br>
            <a:r>
              <a:rPr lang="ru-RU" sz="2520" b="0" dirty="0"/>
              <a:t>                                                                               </a:t>
            </a:r>
            <a:r>
              <a:rPr lang="ru-RU" sz="2520" b="0" dirty="0" err="1"/>
              <a:t>Zhigulev</a:t>
            </a:r>
            <a:r>
              <a:rPr lang="ru-RU" sz="2520" b="0" dirty="0"/>
              <a:t> </a:t>
            </a:r>
            <a:r>
              <a:rPr lang="ru-RU" sz="2520" b="0" dirty="0" err="1"/>
              <a:t>Sergey</a:t>
            </a:r>
            <a:r>
              <a:rPr lang="ru-RU" sz="2520" b="0" dirty="0"/>
              <a:t> </a:t>
            </a:r>
            <a:br>
              <a:rPr lang="ru-RU" sz="2520" b="0" dirty="0"/>
            </a:br>
            <a:r>
              <a:rPr lang="ru-RU" sz="2520" b="0" dirty="0"/>
              <a:t>                                                                                  11 "А" </a:t>
            </a:r>
            <a:r>
              <a:rPr lang="ru-RU" sz="2520" b="0" dirty="0" err="1"/>
              <a:t>klasse</a:t>
            </a:r>
            <a:r>
              <a:rPr lang="ru-RU" sz="2520" b="0" dirty="0"/>
              <a:t> </a:t>
            </a:r>
            <a:r>
              <a:rPr lang="ru-RU" sz="4860" b="0" dirty="0"/>
              <a:t> </a:t>
            </a:r>
            <a:endParaRPr sz="5040" dirty="0"/>
          </a:p>
        </p:txBody>
      </p:sp>
      <p:sp>
        <p:nvSpPr>
          <p:cNvPr id="111" name="Google Shape;111;p1"/>
          <p:cNvSpPr txBox="1">
            <a:spLocks noGrp="1"/>
          </p:cNvSpPr>
          <p:nvPr>
            <p:ph type="subTitle" idx="1"/>
          </p:nvPr>
        </p:nvSpPr>
        <p:spPr>
          <a:xfrm>
            <a:off x="533400" y="3228536"/>
            <a:ext cx="7854696" cy="3296808"/>
          </a:xfrm>
          <a:prstGeom prst="rect">
            <a:avLst/>
          </a:prstGeom>
          <a:noFill/>
          <a:ln>
            <a:noFill/>
          </a:ln>
        </p:spPr>
        <p:txBody>
          <a:bodyPr spcFirstLastPara="1" wrap="square" lIns="0" tIns="45700" rIns="18275" bIns="45700" anchor="t" anchorCtr="0">
            <a:normAutofit/>
          </a:bodyPr>
          <a:lstStyle/>
          <a:p>
            <a:pPr marL="0" marR="45720" lvl="0" indent="0" algn="r" rtl="0">
              <a:spcBef>
                <a:spcPts val="0"/>
              </a:spcBef>
              <a:spcAft>
                <a:spcPts val="0"/>
              </a:spcAft>
              <a:buSzPts val="2660"/>
              <a:buNone/>
            </a:pPr>
            <a:endParaRPr sz="2800">
              <a:latin typeface="Arial"/>
              <a:ea typeface="Arial"/>
              <a:cs typeface="Arial"/>
              <a:sym typeface="Arial"/>
            </a:endParaRPr>
          </a:p>
          <a:p>
            <a:pPr marL="0" marR="45720" lvl="0" indent="0" algn="r" rtl="0">
              <a:spcBef>
                <a:spcPts val="560"/>
              </a:spcBef>
              <a:spcAft>
                <a:spcPts val="0"/>
              </a:spcAft>
              <a:buSzPts val="2660"/>
              <a:buNone/>
            </a:pPr>
            <a:endParaRPr sz="2800">
              <a:latin typeface="Arial"/>
              <a:ea typeface="Arial"/>
              <a:cs typeface="Arial"/>
              <a:sym typeface="Arial"/>
            </a:endParaRPr>
          </a:p>
        </p:txBody>
      </p:sp>
      <p:sp>
        <p:nvSpPr>
          <p:cNvPr id="112" name="Google Shape;112;p1"/>
          <p:cNvSpPr txBox="1"/>
          <p:nvPr/>
        </p:nvSpPr>
        <p:spPr>
          <a:xfrm>
            <a:off x="3990109" y="6400800"/>
            <a:ext cx="27432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2400">
                <a:solidFill>
                  <a:srgbClr val="68DAFB"/>
                </a:solidFill>
                <a:latin typeface="Constantia"/>
                <a:ea typeface="Constantia"/>
                <a:cs typeface="Constantia"/>
                <a:sym typeface="Constantia"/>
              </a:rPr>
              <a:t>2021</a:t>
            </a:r>
            <a:endParaRPr/>
          </a:p>
        </p:txBody>
      </p:sp>
      <p:sp>
        <p:nvSpPr>
          <p:cNvPr id="2" name="TextBox 1"/>
          <p:cNvSpPr txBox="1"/>
          <p:nvPr/>
        </p:nvSpPr>
        <p:spPr>
          <a:xfrm>
            <a:off x="2556163" y="0"/>
            <a:ext cx="5611091" cy="1077218"/>
          </a:xfrm>
          <a:prstGeom prst="rect">
            <a:avLst/>
          </a:prstGeom>
          <a:noFill/>
        </p:spPr>
        <p:txBody>
          <a:bodyPr wrap="square" rtlCol="0">
            <a:spAutoFit/>
          </a:bodyPr>
          <a:lstStyle/>
          <a:p>
            <a:r>
              <a:rPr lang="en-US" sz="32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Sekundarschule</a:t>
            </a:r>
            <a:r>
              <a:rPr lang="ru-RU"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 </a:t>
            </a:r>
            <a:endParaRPr lang="ru-RU"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ru-RU" sz="32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
          <p:cNvSpPr txBox="1">
            <a:spLocks noGrp="1"/>
          </p:cNvSpPr>
          <p:nvPr>
            <p:ph type="title"/>
          </p:nvPr>
        </p:nvSpPr>
        <p:spPr>
          <a:xfrm>
            <a:off x="457200" y="704088"/>
            <a:ext cx="8229600" cy="492664"/>
          </a:xfrm>
          <a:prstGeom prst="rect">
            <a:avLst/>
          </a:prstGeom>
          <a:noFill/>
          <a:ln>
            <a:noFill/>
          </a:ln>
        </p:spPr>
        <p:txBody>
          <a:bodyPr spcFirstLastPara="1" wrap="square" lIns="0" tIns="45700" rIns="0" bIns="0" anchor="b" anchorCtr="0">
            <a:normAutofit fontScale="90000"/>
          </a:bodyPr>
          <a:lstStyle/>
          <a:p>
            <a:pPr marL="0" lvl="0" indent="0" algn="ctr" rtl="0">
              <a:spcBef>
                <a:spcPts val="0"/>
              </a:spcBef>
              <a:spcAft>
                <a:spcPts val="0"/>
              </a:spcAft>
              <a:buClr>
                <a:schemeClr val="dk2"/>
              </a:buClr>
              <a:buSzPts val="4500"/>
              <a:buFont typeface="Calibri"/>
              <a:buNone/>
            </a:pPr>
            <a:r>
              <a:rPr lang="ru-RU" sz="4500"/>
              <a:t>Glühlampe. </a:t>
            </a:r>
            <a:endParaRPr sz="4500"/>
          </a:p>
        </p:txBody>
      </p:sp>
      <p:sp>
        <p:nvSpPr>
          <p:cNvPr id="118" name="Google Shape;118;p2"/>
          <p:cNvSpPr txBox="1">
            <a:spLocks noGrp="1"/>
          </p:cNvSpPr>
          <p:nvPr>
            <p:ph type="body" idx="1"/>
          </p:nvPr>
        </p:nvSpPr>
        <p:spPr>
          <a:xfrm>
            <a:off x="457200" y="1268760"/>
            <a:ext cx="8229600" cy="2232248"/>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1710"/>
              <a:buChar char="⚫"/>
            </a:pPr>
            <a:r>
              <a:rPr lang="ru-RU" sz="1800"/>
              <a:t>Eine Glühlampe ist eine künstliche Lichtquelle, bei der das Licht den durch einen elektrischen Strom auf eine hohe Temperatur erhitzten Glühkörper aussendet. Als Glühkörper wird am häufigsten eine Spirale aus feuerfestem Metall (meistens Wolfram) oder Kohlenstofffaden verwendet. Um die Oxidation des Glühkörpers bei Kontakt mit Luft zu vermeiden, wird es in einen Vakuumkolben oder Kolben mit inerten Gasen oder Halogendämpfen gefüllt gelegt.</a:t>
            </a:r>
            <a:endParaRPr/>
          </a:p>
        </p:txBody>
      </p:sp>
      <p:sp>
        <p:nvSpPr>
          <p:cNvPr id="119" name="Google Shape;119;p2" descr="https://upload.wikimedia.org/wikipedia/commons/3/3a/Gluehlampe_01_KMJ.jpg"/>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pic>
        <p:nvPicPr>
          <p:cNvPr id="120" name="Google Shape;120;p2" descr="C:\Documents and Settings\Администратор\Рабочий стол\Лампа.jpg"/>
          <p:cNvPicPr preferRelativeResize="0"/>
          <p:nvPr/>
        </p:nvPicPr>
        <p:blipFill rotWithShape="1">
          <a:blip r:embed="rId3">
            <a:alphaModFix/>
          </a:blip>
          <a:srcRect/>
          <a:stretch/>
        </p:blipFill>
        <p:spPr>
          <a:xfrm>
            <a:off x="6300192" y="3356992"/>
            <a:ext cx="1804436" cy="3067547"/>
          </a:xfrm>
          <a:prstGeom prst="rect">
            <a:avLst/>
          </a:prstGeom>
          <a:noFill/>
          <a:ln>
            <a:noFill/>
          </a:ln>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3"/>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p>
            <a:pPr marL="0" lvl="0" indent="0" algn="ctr" rtl="0">
              <a:spcBef>
                <a:spcPts val="0"/>
              </a:spcBef>
              <a:spcAft>
                <a:spcPts val="0"/>
              </a:spcAft>
              <a:buClr>
                <a:schemeClr val="dk2"/>
              </a:buClr>
              <a:buSzPts val="5000"/>
              <a:buFont typeface="Calibri"/>
              <a:buNone/>
            </a:pPr>
            <a:r>
              <a:rPr lang="ru-RU"/>
              <a:t>Geschichte der Schöpfung. </a:t>
            </a:r>
            <a:endParaRPr/>
          </a:p>
        </p:txBody>
      </p:sp>
      <p:sp>
        <p:nvSpPr>
          <p:cNvPr id="126" name="Google Shape;126;p3"/>
          <p:cNvSpPr txBox="1">
            <a:spLocks noGrp="1"/>
          </p:cNvSpPr>
          <p:nvPr>
            <p:ph type="body" idx="1"/>
          </p:nvPr>
        </p:nvSpPr>
        <p:spPr>
          <a:xfrm>
            <a:off x="467544" y="1916832"/>
            <a:ext cx="8229600" cy="989464"/>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1330"/>
              <a:buChar char="⚫"/>
            </a:pPr>
            <a:r>
              <a:rPr lang="ru-RU" sz="1400"/>
              <a:t>In 1809 baut der Engländer Delaryu die erste Glühlampe (mit einer Platinspirale). Im Jahr 1838 erfindet der Belgier Jobar eine Kohlenglühlampe. 1854 entwarf der Deutsche Heinrich Göbel die erste «moderne» Lampe: einen verkohlten Bambusfaden in einem Vakuumgefäß. In den folgenden 5 Jahren entwickelte er, was viele die erste praktische Lampe nennen. </a:t>
            </a:r>
            <a:endParaRPr/>
          </a:p>
        </p:txBody>
      </p:sp>
      <p:pic>
        <p:nvPicPr>
          <p:cNvPr id="127" name="Google Shape;127;p3" descr="C:\Documents and Settings\Администратор\Рабочий стол\лампа2.jpg"/>
          <p:cNvPicPr preferRelativeResize="0"/>
          <p:nvPr/>
        </p:nvPicPr>
        <p:blipFill rotWithShape="1">
          <a:blip r:embed="rId3">
            <a:alphaModFix/>
          </a:blip>
          <a:srcRect/>
          <a:stretch/>
        </p:blipFill>
        <p:spPr>
          <a:xfrm>
            <a:off x="1187624" y="3212976"/>
            <a:ext cx="2264162" cy="3115444"/>
          </a:xfrm>
          <a:prstGeom prst="rect">
            <a:avLst/>
          </a:prstGeom>
          <a:noFill/>
          <a:ln>
            <a:noFill/>
          </a:ln>
        </p:spPr>
      </p:pic>
      <p:pic>
        <p:nvPicPr>
          <p:cNvPr id="128" name="Google Shape;128;p3" descr="C:\Documents and Settings\Администратор\Рабочий стол\лампа3.jpg"/>
          <p:cNvPicPr preferRelativeResize="0"/>
          <p:nvPr/>
        </p:nvPicPr>
        <p:blipFill rotWithShape="1">
          <a:blip r:embed="rId4">
            <a:alphaModFix/>
          </a:blip>
          <a:srcRect/>
          <a:stretch/>
        </p:blipFill>
        <p:spPr>
          <a:xfrm>
            <a:off x="4788024" y="3114548"/>
            <a:ext cx="2952328" cy="3223133"/>
          </a:xfrm>
          <a:prstGeom prst="rect">
            <a:avLst/>
          </a:prstGeom>
          <a:noFill/>
          <a:ln>
            <a:noFill/>
          </a:ln>
        </p:spPr>
      </p:pic>
      <p:sp>
        <p:nvSpPr>
          <p:cNvPr id="129" name="Google Shape;129;p3"/>
          <p:cNvSpPr txBox="1"/>
          <p:nvPr/>
        </p:nvSpPr>
        <p:spPr>
          <a:xfrm>
            <a:off x="1259632" y="6381328"/>
            <a:ext cx="216024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1800">
                <a:solidFill>
                  <a:schemeClr val="dk1"/>
                </a:solidFill>
                <a:latin typeface="Constantia"/>
                <a:ea typeface="Constantia"/>
                <a:cs typeface="Constantia"/>
                <a:sym typeface="Constantia"/>
              </a:rPr>
              <a:t>Heinrich Goebel</a:t>
            </a:r>
            <a:endParaRPr sz="1800">
              <a:solidFill>
                <a:schemeClr val="dk1"/>
              </a:solidFill>
              <a:latin typeface="Constantia"/>
              <a:ea typeface="Constantia"/>
              <a:cs typeface="Constantia"/>
              <a:sym typeface="Constant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fade">
                                      <p:cBhvr>
                                        <p:cTn id="7" dur="1000"/>
                                        <p:tgtEl>
                                          <p:spTgt spid="1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0" end="0"/>
                                            </p:txEl>
                                          </p:spTgt>
                                        </p:tgtEl>
                                        <p:attrNameLst>
                                          <p:attrName>style.visibility</p:attrName>
                                        </p:attrNameLst>
                                      </p:cBhvr>
                                      <p:to>
                                        <p:strVal val="visible"/>
                                      </p:to>
                                    </p:set>
                                    <p:animEffect transition="in" filter="fade">
                                      <p:cBhvr>
                                        <p:cTn id="12" dur="1000"/>
                                        <p:tgtEl>
                                          <p:spTgt spid="1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fade">
                                      <p:cBhvr>
                                        <p:cTn id="17" dur="500"/>
                                        <p:tgtEl>
                                          <p:spTgt spid="127"/>
                                        </p:tgtEl>
                                      </p:cBhvr>
                                    </p:animEffect>
                                  </p:childTnLst>
                                </p:cTn>
                              </p:par>
                              <p:par>
                                <p:cTn id="18" presetID="10" presetClass="entr" presetSubtype="0" fill="hold" nodeType="withEffect">
                                  <p:stCondLst>
                                    <p:cond delay="0"/>
                                  </p:stCondLst>
                                  <p:childTnLst>
                                    <p:set>
                                      <p:cBhvr>
                                        <p:cTn id="19" dur="1" fill="hold">
                                          <p:stCondLst>
                                            <p:cond delay="0"/>
                                          </p:stCondLst>
                                        </p:cTn>
                                        <p:tgtEl>
                                          <p:spTgt spid="128"/>
                                        </p:tgtEl>
                                        <p:attrNameLst>
                                          <p:attrName>style.visibility</p:attrName>
                                        </p:attrNameLst>
                                      </p:cBhvr>
                                      <p:to>
                                        <p:strVal val="visible"/>
                                      </p:to>
                                    </p:set>
                                    <p:animEffect transition="in" filter="fade">
                                      <p:cBhvr>
                                        <p:cTn id="20" dur="500"/>
                                        <p:tgtEl>
                                          <p:spTgt spid="128"/>
                                        </p:tgtEl>
                                      </p:cBhvr>
                                    </p:animEffect>
                                  </p:childTnLst>
                                </p:cTn>
                              </p:par>
                              <p:par>
                                <p:cTn id="21" presetID="10" presetClass="entr" presetSubtype="0" fill="hold" nodeType="withEffect">
                                  <p:stCondLst>
                                    <p:cond delay="0"/>
                                  </p:stCondLst>
                                  <p:childTnLst>
                                    <p:set>
                                      <p:cBhvr>
                                        <p:cTn id="22" dur="1" fill="hold">
                                          <p:stCondLst>
                                            <p:cond delay="0"/>
                                          </p:stCondLst>
                                        </p:cTn>
                                        <p:tgtEl>
                                          <p:spTgt spid="129">
                                            <p:txEl>
                                              <p:pRg st="0" end="0"/>
                                            </p:txEl>
                                          </p:spTgt>
                                        </p:tgtEl>
                                        <p:attrNameLst>
                                          <p:attrName>style.visibility</p:attrName>
                                        </p:attrNameLst>
                                      </p:cBhvr>
                                      <p:to>
                                        <p:strVal val="visible"/>
                                      </p:to>
                                    </p:set>
                                    <p:animEffect transition="in" filter="fade">
                                      <p:cBhvr>
                                        <p:cTn id="23" dur="500"/>
                                        <p:tgtEl>
                                          <p:spTgt spid="1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4"/>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dk2"/>
              </a:buClr>
              <a:buSzPts val="5000"/>
              <a:buFont typeface="Calibri"/>
              <a:buNone/>
            </a:pPr>
            <a:endParaRPr/>
          </a:p>
        </p:txBody>
      </p:sp>
      <p:sp>
        <p:nvSpPr>
          <p:cNvPr id="135" name="Google Shape;135;p4"/>
          <p:cNvSpPr txBox="1">
            <a:spLocks noGrp="1"/>
          </p:cNvSpPr>
          <p:nvPr>
            <p:ph type="body" idx="1"/>
          </p:nvPr>
        </p:nvSpPr>
        <p:spPr>
          <a:xfrm>
            <a:off x="457200" y="1935480"/>
            <a:ext cx="8229600" cy="1421512"/>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1330"/>
              <a:buChar char="⚫"/>
            </a:pPr>
            <a:r>
              <a:rPr lang="ru-RU" sz="1400"/>
              <a:t>In der zweiten Hälfte der 1870er Jahre führt der amerikanische Erfinder Thomas Edison eine Forschungsarbeit durch, in der er verschiedene Metalle als Filament probiert. Im Jahr 1879 patentiert er eine Lampe mit Platinfaden. Im Jahr 1880 kehrt er zu Kohlenfasern zurück und kreiert eine Lampe mit einer Lebensdauer von 40 Stunden. Gleichzeitig erfand Edison eine Patrone, einen Sockel und einen Schalter. Trotz so kurzer Lebensdauer verdrängen seine Lampen die bis dahin verwendete Gasbeleuchtung. </a:t>
            </a:r>
            <a:endParaRPr/>
          </a:p>
        </p:txBody>
      </p:sp>
      <p:pic>
        <p:nvPicPr>
          <p:cNvPr id="136" name="Google Shape;136;p4" descr="C:\Documents and Settings\Администратор\Рабочий стол\лампа4.jpg"/>
          <p:cNvPicPr preferRelativeResize="0"/>
          <p:nvPr/>
        </p:nvPicPr>
        <p:blipFill rotWithShape="1">
          <a:blip r:embed="rId3">
            <a:alphaModFix/>
          </a:blip>
          <a:srcRect/>
          <a:stretch/>
        </p:blipFill>
        <p:spPr>
          <a:xfrm>
            <a:off x="1763687" y="3356992"/>
            <a:ext cx="2232249" cy="2636091"/>
          </a:xfrm>
          <a:prstGeom prst="rect">
            <a:avLst/>
          </a:prstGeom>
          <a:noFill/>
          <a:ln>
            <a:noFill/>
          </a:ln>
        </p:spPr>
      </p:pic>
      <p:pic>
        <p:nvPicPr>
          <p:cNvPr id="137" name="Google Shape;137;p4" descr="C:\Documents and Settings\Администратор\Рабочий стол\лампа 5.jpg"/>
          <p:cNvPicPr preferRelativeResize="0"/>
          <p:nvPr/>
        </p:nvPicPr>
        <p:blipFill rotWithShape="1">
          <a:blip r:embed="rId4">
            <a:alphaModFix/>
          </a:blip>
          <a:srcRect/>
          <a:stretch/>
        </p:blipFill>
        <p:spPr>
          <a:xfrm>
            <a:off x="5580112" y="3429000"/>
            <a:ext cx="1959694" cy="2520280"/>
          </a:xfrm>
          <a:prstGeom prst="rect">
            <a:avLst/>
          </a:prstGeom>
          <a:noFill/>
          <a:ln>
            <a:noFill/>
          </a:ln>
        </p:spPr>
      </p:pic>
      <p:sp>
        <p:nvSpPr>
          <p:cNvPr id="138" name="Google Shape;138;p4"/>
          <p:cNvSpPr txBox="1"/>
          <p:nvPr/>
        </p:nvSpPr>
        <p:spPr>
          <a:xfrm>
            <a:off x="1763688" y="6093296"/>
            <a:ext cx="216024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1800">
                <a:solidFill>
                  <a:schemeClr val="dk1"/>
                </a:solidFill>
                <a:latin typeface="Constantia"/>
                <a:ea typeface="Constantia"/>
                <a:cs typeface="Constantia"/>
                <a:sym typeface="Constantia"/>
              </a:rPr>
              <a:t>Thomas Edison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xEl>
                                              <p:pRg st="0" end="0"/>
                                            </p:txEl>
                                          </p:spTgt>
                                        </p:tgtEl>
                                        <p:attrNameLst>
                                          <p:attrName>style.visibility</p:attrName>
                                        </p:attrNameLst>
                                      </p:cBhvr>
                                      <p:to>
                                        <p:strVal val="visible"/>
                                      </p:to>
                                    </p:set>
                                    <p:animEffect transition="in" filter="fade">
                                      <p:cBhvr>
                                        <p:cTn id="7" dur="1000"/>
                                        <p:tgtEl>
                                          <p:spTgt spid="1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fade">
                                      <p:cBhvr>
                                        <p:cTn id="12" dur="500"/>
                                        <p:tgtEl>
                                          <p:spTgt spid="136"/>
                                        </p:tgtEl>
                                      </p:cBhvr>
                                    </p:animEffect>
                                  </p:childTnLst>
                                </p:cTn>
                              </p:par>
                              <p:par>
                                <p:cTn id="13" presetID="10" presetClass="entr" presetSubtype="0" fill="hold" nodeType="withEffect">
                                  <p:stCondLst>
                                    <p:cond delay="0"/>
                                  </p:stCondLst>
                                  <p:childTnLst>
                                    <p:set>
                                      <p:cBhvr>
                                        <p:cTn id="14" dur="1" fill="hold">
                                          <p:stCondLst>
                                            <p:cond delay="0"/>
                                          </p:stCondLst>
                                        </p:cTn>
                                        <p:tgtEl>
                                          <p:spTgt spid="137"/>
                                        </p:tgtEl>
                                        <p:attrNameLst>
                                          <p:attrName>style.visibility</p:attrName>
                                        </p:attrNameLst>
                                      </p:cBhvr>
                                      <p:to>
                                        <p:strVal val="visible"/>
                                      </p:to>
                                    </p:set>
                                    <p:animEffect transition="in" filter="fade">
                                      <p:cBhvr>
                                        <p:cTn id="15" dur="500"/>
                                        <p:tgtEl>
                                          <p:spTgt spid="137"/>
                                        </p:tgtEl>
                                      </p:cBhvr>
                                    </p:animEffect>
                                  </p:childTnLst>
                                </p:cTn>
                              </p:par>
                              <p:par>
                                <p:cTn id="16" presetID="10" presetClass="entr" presetSubtype="0" fill="hold" nodeType="withEffect">
                                  <p:stCondLst>
                                    <p:cond delay="0"/>
                                  </p:stCondLst>
                                  <p:childTnLst>
                                    <p:set>
                                      <p:cBhvr>
                                        <p:cTn id="17" dur="1" fill="hold">
                                          <p:stCondLst>
                                            <p:cond delay="0"/>
                                          </p:stCondLst>
                                        </p:cTn>
                                        <p:tgtEl>
                                          <p:spTgt spid="138">
                                            <p:txEl>
                                              <p:pRg st="0" end="0"/>
                                            </p:txEl>
                                          </p:spTgt>
                                        </p:tgtEl>
                                        <p:attrNameLst>
                                          <p:attrName>style.visibility</p:attrName>
                                        </p:attrNameLst>
                                      </p:cBhvr>
                                      <p:to>
                                        <p:strVal val="visible"/>
                                      </p:to>
                                    </p:set>
                                    <p:animEffect transition="in" filter="fade">
                                      <p:cBhvr>
                                        <p:cTn id="18" dur="500"/>
                                        <p:tgtEl>
                                          <p:spTgt spid="1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5"/>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dk2"/>
              </a:buClr>
              <a:buSzPts val="5000"/>
              <a:buFont typeface="Calibri"/>
              <a:buNone/>
            </a:pPr>
            <a:endParaRPr/>
          </a:p>
        </p:txBody>
      </p:sp>
      <p:sp>
        <p:nvSpPr>
          <p:cNvPr id="144" name="Google Shape;144;p5"/>
          <p:cNvSpPr txBox="1">
            <a:spLocks noGrp="1"/>
          </p:cNvSpPr>
          <p:nvPr>
            <p:ph type="body" idx="1"/>
          </p:nvPr>
        </p:nvSpPr>
        <p:spPr>
          <a:xfrm>
            <a:off x="457200" y="1935480"/>
            <a:ext cx="8229600" cy="1205488"/>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1330"/>
              <a:buChar char="⚫"/>
            </a:pPr>
            <a:r>
              <a:rPr lang="ru-RU" sz="1400"/>
              <a:t>Juli 1874 erhielt der russische Ingenieur Alexander Lodygin ein Patent für die Nummer 1619 für die Fadenlampe. Als Filament verwendete er einen Kohlenstab, der in ein Vakuumgefäß gelegt wurde. In den 1890er Jahren erfindet Lodygin verschiedene Arten von Lampen mit Metallfäden. </a:t>
            </a:r>
            <a:endParaRPr/>
          </a:p>
        </p:txBody>
      </p:sp>
      <p:pic>
        <p:nvPicPr>
          <p:cNvPr id="145" name="Google Shape;145;p5" descr="C:\Documents and Settings\Администратор\Рабочий стол\лампа6.jpg"/>
          <p:cNvPicPr preferRelativeResize="0"/>
          <p:nvPr/>
        </p:nvPicPr>
        <p:blipFill rotWithShape="1">
          <a:blip r:embed="rId3">
            <a:alphaModFix/>
          </a:blip>
          <a:srcRect/>
          <a:stretch/>
        </p:blipFill>
        <p:spPr>
          <a:xfrm>
            <a:off x="1187624" y="3140968"/>
            <a:ext cx="2880320" cy="2928325"/>
          </a:xfrm>
          <a:prstGeom prst="rect">
            <a:avLst/>
          </a:prstGeom>
          <a:noFill/>
          <a:ln>
            <a:noFill/>
          </a:ln>
        </p:spPr>
      </p:pic>
      <p:pic>
        <p:nvPicPr>
          <p:cNvPr id="146" name="Google Shape;146;p5" descr="C:\Documents and Settings\Администратор\Рабочий стол\_156_0001.png"/>
          <p:cNvPicPr preferRelativeResize="0"/>
          <p:nvPr/>
        </p:nvPicPr>
        <p:blipFill rotWithShape="1">
          <a:blip r:embed="rId4">
            <a:alphaModFix/>
          </a:blip>
          <a:srcRect/>
          <a:stretch/>
        </p:blipFill>
        <p:spPr>
          <a:xfrm>
            <a:off x="5292080" y="2924944"/>
            <a:ext cx="2160240" cy="3233609"/>
          </a:xfrm>
          <a:prstGeom prst="rect">
            <a:avLst/>
          </a:prstGeom>
          <a:noFill/>
          <a:ln>
            <a:noFill/>
          </a:ln>
        </p:spPr>
      </p:pic>
      <p:sp>
        <p:nvSpPr>
          <p:cNvPr id="147" name="Google Shape;147;p5"/>
          <p:cNvSpPr txBox="1"/>
          <p:nvPr/>
        </p:nvSpPr>
        <p:spPr>
          <a:xfrm>
            <a:off x="1331640" y="6165304"/>
            <a:ext cx="266429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1800">
                <a:solidFill>
                  <a:schemeClr val="dk1"/>
                </a:solidFill>
                <a:latin typeface="Constantia"/>
                <a:ea typeface="Constantia"/>
                <a:cs typeface="Constantia"/>
                <a:sym typeface="Constantia"/>
              </a:rPr>
              <a:t>Alexander Lodygin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5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gtEl>
                                        <p:attrNameLst>
                                          <p:attrName>style.visibility</p:attrName>
                                        </p:attrNameLst>
                                      </p:cBhvr>
                                      <p:to>
                                        <p:strVal val="visible"/>
                                      </p:to>
                                    </p:set>
                                    <p:animEffect transition="in" filter="fade">
                                      <p:cBhvr>
                                        <p:cTn id="12" dur="1000"/>
                                        <p:tgtEl>
                                          <p:spTgt spid="145"/>
                                        </p:tgtEl>
                                      </p:cBhvr>
                                    </p:animEffect>
                                  </p:childTnLst>
                                </p:cTn>
                              </p:par>
                              <p:par>
                                <p:cTn id="13" presetID="10" presetClass="entr" presetSubtype="0" fill="hold" nodeType="withEffect">
                                  <p:stCondLst>
                                    <p:cond delay="0"/>
                                  </p:stCondLst>
                                  <p:childTnLst>
                                    <p:set>
                                      <p:cBhvr>
                                        <p:cTn id="14" dur="1" fill="hold">
                                          <p:stCondLst>
                                            <p:cond delay="0"/>
                                          </p:stCondLst>
                                        </p:cTn>
                                        <p:tgtEl>
                                          <p:spTgt spid="146"/>
                                        </p:tgtEl>
                                        <p:attrNameLst>
                                          <p:attrName>style.visibility</p:attrName>
                                        </p:attrNameLst>
                                      </p:cBhvr>
                                      <p:to>
                                        <p:strVal val="visible"/>
                                      </p:to>
                                    </p:set>
                                    <p:animEffect transition="in" filter="fade">
                                      <p:cBhvr>
                                        <p:cTn id="15" dur="1000"/>
                                        <p:tgtEl>
                                          <p:spTgt spid="146"/>
                                        </p:tgtEl>
                                      </p:cBhvr>
                                    </p:animEffect>
                                  </p:childTnLst>
                                </p:cTn>
                              </p:par>
                              <p:par>
                                <p:cTn id="16" presetID="10" presetClass="entr" presetSubtype="0" fill="hold" nodeType="withEffect">
                                  <p:stCondLst>
                                    <p:cond delay="0"/>
                                  </p:stCondLst>
                                  <p:childTnLst>
                                    <p:set>
                                      <p:cBhvr>
                                        <p:cTn id="17" dur="1" fill="hold">
                                          <p:stCondLst>
                                            <p:cond delay="0"/>
                                          </p:stCondLst>
                                        </p:cTn>
                                        <p:tgtEl>
                                          <p:spTgt spid="147">
                                            <p:txEl>
                                              <p:pRg st="0" end="0"/>
                                            </p:txEl>
                                          </p:spTgt>
                                        </p:tgtEl>
                                        <p:attrNameLst>
                                          <p:attrName>style.visibility</p:attrName>
                                        </p:attrNameLst>
                                      </p:cBhvr>
                                      <p:to>
                                        <p:strVal val="visible"/>
                                      </p:to>
                                    </p:set>
                                    <p:animEffect transition="in" filter="fade">
                                      <p:cBhvr>
                                        <p:cTn id="18" dur="1000"/>
                                        <p:tgtEl>
                                          <p:spTgt spid="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6"/>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dk2"/>
              </a:buClr>
              <a:buSzPts val="5000"/>
              <a:buFont typeface="Calibri"/>
              <a:buNone/>
            </a:pPr>
            <a:endParaRPr/>
          </a:p>
        </p:txBody>
      </p:sp>
      <p:sp>
        <p:nvSpPr>
          <p:cNvPr id="153" name="Google Shape;153;p6"/>
          <p:cNvSpPr txBox="1">
            <a:spLocks noGrp="1"/>
          </p:cNvSpPr>
          <p:nvPr>
            <p:ph type="body" idx="1"/>
          </p:nvPr>
        </p:nvSpPr>
        <p:spPr>
          <a:xfrm>
            <a:off x="457200" y="1935480"/>
            <a:ext cx="8229600" cy="917456"/>
          </a:xfrm>
          <a:prstGeom prst="rect">
            <a:avLst/>
          </a:prstGeom>
          <a:noFill/>
          <a:ln>
            <a:noFill/>
          </a:ln>
        </p:spPr>
        <p:txBody>
          <a:bodyPr spcFirstLastPara="1" wrap="square" lIns="91425" tIns="45700" rIns="91425" bIns="45700" anchor="t" anchorCtr="0">
            <a:normAutofit/>
          </a:bodyPr>
          <a:lstStyle/>
          <a:p>
            <a:pPr marL="274320" indent="-274320">
              <a:spcBef>
                <a:spcPts val="0"/>
              </a:spcBef>
              <a:buSzPts val="1330"/>
            </a:pPr>
            <a:r>
              <a:rPr lang="ru-RU" sz="1400" dirty="0" err="1"/>
              <a:t>Die</a:t>
            </a:r>
            <a:r>
              <a:rPr lang="ru-RU" sz="1400" dirty="0"/>
              <a:t> </a:t>
            </a:r>
            <a:r>
              <a:rPr lang="ru-RU" sz="1400" dirty="0" err="1"/>
              <a:t>restlichen</a:t>
            </a:r>
            <a:r>
              <a:rPr lang="ru-RU" sz="1400" dirty="0"/>
              <a:t> </a:t>
            </a:r>
            <a:r>
              <a:rPr lang="ru-RU" sz="1400" dirty="0" err="1"/>
              <a:t>Problem</a:t>
            </a:r>
            <a:r>
              <a:rPr lang="ru-RU" sz="1400" dirty="0"/>
              <a:t> </a:t>
            </a:r>
            <a:r>
              <a:rPr lang="ru-RU" sz="1400" dirty="0" err="1"/>
              <a:t>mit</a:t>
            </a:r>
            <a:r>
              <a:rPr lang="ru-RU" sz="1400" dirty="0"/>
              <a:t> </a:t>
            </a:r>
            <a:r>
              <a:rPr lang="ru-RU" sz="1400" dirty="0" err="1"/>
              <a:t>der</a:t>
            </a:r>
            <a:r>
              <a:rPr lang="ru-RU" sz="1400" dirty="0"/>
              <a:t> </a:t>
            </a:r>
            <a:r>
              <a:rPr lang="ru-RU" sz="1400" dirty="0" err="1"/>
              <a:t>schnellen</a:t>
            </a:r>
            <a:r>
              <a:rPr lang="ru-RU" sz="1400" dirty="0"/>
              <a:t> </a:t>
            </a:r>
            <a:r>
              <a:rPr lang="ru-RU" sz="1400" dirty="0" err="1"/>
              <a:t>Verdunstung</a:t>
            </a:r>
            <a:r>
              <a:rPr lang="ru-RU" sz="1400" dirty="0"/>
              <a:t> </a:t>
            </a:r>
            <a:r>
              <a:rPr lang="ru-RU" sz="1400" dirty="0" err="1"/>
              <a:t>Faden</a:t>
            </a:r>
            <a:r>
              <a:rPr lang="ru-RU" sz="1400" dirty="0"/>
              <a:t> </a:t>
            </a:r>
            <a:r>
              <a:rPr lang="ru-RU" sz="1400" dirty="0" err="1"/>
              <a:t>im</a:t>
            </a:r>
            <a:r>
              <a:rPr lang="ru-RU" sz="1400" dirty="0"/>
              <a:t> </a:t>
            </a:r>
            <a:r>
              <a:rPr lang="ru-RU" sz="1400" dirty="0" err="1"/>
              <a:t>Vakuum</a:t>
            </a:r>
            <a:r>
              <a:rPr lang="ru-RU" sz="1400" dirty="0"/>
              <a:t> </a:t>
            </a:r>
            <a:r>
              <a:rPr lang="ru-RU" sz="1400" dirty="0" err="1"/>
              <a:t>wurde</a:t>
            </a:r>
            <a:r>
              <a:rPr lang="ru-RU" sz="1400" dirty="0"/>
              <a:t> </a:t>
            </a:r>
            <a:r>
              <a:rPr lang="ru-RU" sz="1400" dirty="0" err="1"/>
              <a:t>gelöst</a:t>
            </a:r>
            <a:r>
              <a:rPr lang="ru-RU" sz="1400" dirty="0"/>
              <a:t> </a:t>
            </a:r>
            <a:r>
              <a:rPr lang="ru-RU" sz="1400" dirty="0" err="1"/>
              <a:t>amerikanische</a:t>
            </a:r>
            <a:r>
              <a:rPr lang="ru-RU" sz="1400" dirty="0"/>
              <a:t> </a:t>
            </a:r>
            <a:r>
              <a:rPr lang="ru-RU" sz="1400" dirty="0" err="1"/>
              <a:t>Wissenschaftler</a:t>
            </a:r>
            <a:r>
              <a:rPr lang="ru-RU" sz="1400" dirty="0"/>
              <a:t> </a:t>
            </a:r>
            <a:r>
              <a:rPr lang="ru-RU" sz="1400" dirty="0" err="1" smtClean="0"/>
              <a:t>Irving</a:t>
            </a:r>
            <a:r>
              <a:rPr lang="ru-RU" sz="1400" dirty="0" smtClean="0"/>
              <a:t> </a:t>
            </a:r>
            <a:r>
              <a:rPr lang="en-US" sz="1400" smtClean="0"/>
              <a:t>Langmuir</a:t>
            </a:r>
            <a:r>
              <a:rPr lang="ru-RU" sz="1400" smtClean="0"/>
              <a:t> </a:t>
            </a:r>
            <a:r>
              <a:rPr lang="ru-RU" sz="1400" dirty="0" err="1" smtClean="0"/>
              <a:t>ab</a:t>
            </a:r>
            <a:r>
              <a:rPr lang="ru-RU" sz="1400" dirty="0" smtClean="0"/>
              <a:t> </a:t>
            </a:r>
            <a:r>
              <a:rPr lang="ru-RU" sz="1400" dirty="0"/>
              <a:t>1909 </a:t>
            </a:r>
            <a:r>
              <a:rPr lang="ru-RU" sz="1400" dirty="0" err="1"/>
              <a:t>kam</a:t>
            </a:r>
            <a:r>
              <a:rPr lang="ru-RU" sz="1400" dirty="0"/>
              <a:t> </a:t>
            </a:r>
            <a:r>
              <a:rPr lang="ru-RU" sz="1400" dirty="0" err="1"/>
              <a:t>Er</a:t>
            </a:r>
            <a:r>
              <a:rPr lang="ru-RU" sz="1400" dirty="0"/>
              <a:t> </a:t>
            </a:r>
            <a:r>
              <a:rPr lang="ru-RU" sz="1400" dirty="0" err="1"/>
              <a:t>mit</a:t>
            </a:r>
            <a:r>
              <a:rPr lang="ru-RU" sz="1400" dirty="0"/>
              <a:t> </a:t>
            </a:r>
            <a:r>
              <a:rPr lang="ru-RU" sz="1400" dirty="0" err="1"/>
              <a:t>zu</a:t>
            </a:r>
            <a:r>
              <a:rPr lang="ru-RU" sz="1400" dirty="0"/>
              <a:t> </a:t>
            </a:r>
            <a:r>
              <a:rPr lang="ru-RU" sz="1400" dirty="0" err="1"/>
              <a:t>füllen</a:t>
            </a:r>
            <a:r>
              <a:rPr lang="ru-RU" sz="1400" dirty="0"/>
              <a:t> </a:t>
            </a:r>
            <a:r>
              <a:rPr lang="ru-RU" sz="1400" dirty="0" err="1"/>
              <a:t>Lampe</a:t>
            </a:r>
            <a:r>
              <a:rPr lang="ru-RU" sz="1400" dirty="0"/>
              <a:t> </a:t>
            </a:r>
            <a:r>
              <a:rPr lang="ru-RU" sz="1400" dirty="0" err="1"/>
              <a:t>Lampen</a:t>
            </a:r>
            <a:r>
              <a:rPr lang="ru-RU" sz="1400" dirty="0"/>
              <a:t> </a:t>
            </a:r>
            <a:r>
              <a:rPr lang="ru-RU" sz="1400" dirty="0" err="1"/>
              <a:t>Inertgas</a:t>
            </a:r>
            <a:r>
              <a:rPr lang="ru-RU" sz="1400" dirty="0"/>
              <a:t>, </a:t>
            </a:r>
            <a:r>
              <a:rPr lang="ru-RU" sz="1400" dirty="0" err="1"/>
              <a:t>dass</a:t>
            </a:r>
            <a:r>
              <a:rPr lang="ru-RU" sz="1400" dirty="0"/>
              <a:t> </a:t>
            </a:r>
            <a:r>
              <a:rPr lang="ru-RU" sz="1400" dirty="0" err="1"/>
              <a:t>deutlich</a:t>
            </a:r>
            <a:r>
              <a:rPr lang="ru-RU" sz="1400" dirty="0"/>
              <a:t> </a:t>
            </a:r>
            <a:r>
              <a:rPr lang="ru-RU" sz="1400" dirty="0" err="1"/>
              <a:t>erhöhte</a:t>
            </a:r>
            <a:r>
              <a:rPr lang="ru-RU" sz="1400" dirty="0"/>
              <a:t> </a:t>
            </a:r>
            <a:r>
              <a:rPr lang="ru-RU" sz="1400" dirty="0" err="1"/>
              <a:t>Lebensdauer</a:t>
            </a:r>
            <a:r>
              <a:rPr lang="ru-RU" sz="1400" dirty="0"/>
              <a:t> </a:t>
            </a:r>
            <a:r>
              <a:rPr lang="ru-RU" sz="1400" dirty="0" err="1"/>
              <a:t>der</a:t>
            </a:r>
            <a:r>
              <a:rPr lang="ru-RU" sz="1400" dirty="0"/>
              <a:t> </a:t>
            </a:r>
            <a:r>
              <a:rPr lang="ru-RU" sz="1400" dirty="0" err="1"/>
              <a:t>Lampen</a:t>
            </a:r>
            <a:r>
              <a:rPr lang="ru-RU" sz="1400" dirty="0"/>
              <a:t>. </a:t>
            </a:r>
            <a:endParaRPr dirty="0"/>
          </a:p>
        </p:txBody>
      </p:sp>
      <p:pic>
        <p:nvPicPr>
          <p:cNvPr id="154" name="Google Shape;154;p6" descr="C:\Documents and Settings\Администратор\Рабочий стол\ламап7.jpg"/>
          <p:cNvPicPr preferRelativeResize="0"/>
          <p:nvPr/>
        </p:nvPicPr>
        <p:blipFill rotWithShape="1">
          <a:blip r:embed="rId3">
            <a:alphaModFix/>
          </a:blip>
          <a:srcRect/>
          <a:stretch/>
        </p:blipFill>
        <p:spPr>
          <a:xfrm>
            <a:off x="1187624" y="3140968"/>
            <a:ext cx="2160240" cy="2855490"/>
          </a:xfrm>
          <a:prstGeom prst="rect">
            <a:avLst/>
          </a:prstGeom>
          <a:noFill/>
          <a:ln>
            <a:noFill/>
          </a:ln>
        </p:spPr>
      </p:pic>
      <p:pic>
        <p:nvPicPr>
          <p:cNvPr id="155" name="Google Shape;155;p6" descr="C:\Documents and Settings\Администратор\Рабочий стол\34042410_7.jpg"/>
          <p:cNvPicPr preferRelativeResize="0"/>
          <p:nvPr/>
        </p:nvPicPr>
        <p:blipFill rotWithShape="1">
          <a:blip r:embed="rId4">
            <a:alphaModFix/>
          </a:blip>
          <a:srcRect/>
          <a:stretch/>
        </p:blipFill>
        <p:spPr>
          <a:xfrm>
            <a:off x="4716016" y="3212976"/>
            <a:ext cx="2376264" cy="2830981"/>
          </a:xfrm>
          <a:prstGeom prst="rect">
            <a:avLst/>
          </a:prstGeom>
          <a:noFill/>
          <a:ln>
            <a:noFill/>
          </a:ln>
        </p:spPr>
      </p:pic>
      <p:sp>
        <p:nvSpPr>
          <p:cNvPr id="156" name="Google Shape;156;p6"/>
          <p:cNvSpPr txBox="1"/>
          <p:nvPr/>
        </p:nvSpPr>
        <p:spPr>
          <a:xfrm>
            <a:off x="1295645" y="5996455"/>
            <a:ext cx="1944300" cy="646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1800" dirty="0" err="1">
                <a:solidFill>
                  <a:schemeClr val="dk1"/>
                </a:solidFill>
                <a:latin typeface="Constantia"/>
                <a:ea typeface="Constantia"/>
                <a:cs typeface="Constantia"/>
                <a:sym typeface="Constantia"/>
              </a:rPr>
              <a:t>Irving</a:t>
            </a:r>
            <a:r>
              <a:rPr lang="ru-RU" sz="1800" dirty="0">
                <a:solidFill>
                  <a:schemeClr val="dk1"/>
                </a:solidFill>
                <a:latin typeface="Constantia"/>
                <a:ea typeface="Constantia"/>
                <a:cs typeface="Constantia"/>
                <a:sym typeface="Constantia"/>
              </a:rPr>
              <a:t> </a:t>
            </a:r>
            <a:r>
              <a:rPr lang="ru-RU" sz="1800" dirty="0" err="1">
                <a:solidFill>
                  <a:schemeClr val="dk1"/>
                </a:solidFill>
                <a:latin typeface="Constantia"/>
                <a:ea typeface="Constantia"/>
                <a:cs typeface="Constantia"/>
                <a:sym typeface="Constantia"/>
              </a:rPr>
              <a:t>Langmuir</a:t>
            </a:r>
            <a:endParaRPr sz="1800" dirty="0">
              <a:solidFill>
                <a:schemeClr val="dk1"/>
              </a:solidFill>
              <a:latin typeface="Constantia"/>
              <a:ea typeface="Constantia"/>
              <a:cs typeface="Constantia"/>
              <a:sym typeface="Constant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animEffect transition="in" filter="fade">
                                      <p:cBhvr>
                                        <p:cTn id="7" dur="500"/>
                                        <p:tgtEl>
                                          <p:spTgt spid="1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4"/>
                                        </p:tgtEl>
                                        <p:attrNameLst>
                                          <p:attrName>style.visibility</p:attrName>
                                        </p:attrNameLst>
                                      </p:cBhvr>
                                      <p:to>
                                        <p:strVal val="visible"/>
                                      </p:to>
                                    </p:set>
                                    <p:animEffect transition="in" filter="fade">
                                      <p:cBhvr>
                                        <p:cTn id="12" dur="1000"/>
                                        <p:tgtEl>
                                          <p:spTgt spid="154"/>
                                        </p:tgtEl>
                                      </p:cBhvr>
                                    </p:animEffect>
                                  </p:childTnLst>
                                </p:cTn>
                              </p:par>
                              <p:par>
                                <p:cTn id="13" presetID="10" presetClass="entr" presetSubtype="0" fill="hold" nodeType="with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fade">
                                      <p:cBhvr>
                                        <p:cTn id="15" dur="1000"/>
                                        <p:tgtEl>
                                          <p:spTgt spid="155"/>
                                        </p:tgtEl>
                                      </p:cBhvr>
                                    </p:animEffect>
                                  </p:childTnLst>
                                </p:cTn>
                              </p:par>
                              <p:par>
                                <p:cTn id="16" presetID="10" presetClass="entr" presetSubtype="0" fill="hold" nodeType="withEffect">
                                  <p:stCondLst>
                                    <p:cond delay="0"/>
                                  </p:stCondLst>
                                  <p:childTnLst>
                                    <p:set>
                                      <p:cBhvr>
                                        <p:cTn id="17" dur="1" fill="hold">
                                          <p:stCondLst>
                                            <p:cond delay="0"/>
                                          </p:stCondLst>
                                        </p:cTn>
                                        <p:tgtEl>
                                          <p:spTgt spid="156">
                                            <p:txEl>
                                              <p:pRg st="0" end="0"/>
                                            </p:txEl>
                                          </p:spTgt>
                                        </p:tgtEl>
                                        <p:attrNameLst>
                                          <p:attrName>style.visibility</p:attrName>
                                        </p:attrNameLst>
                                      </p:cBhvr>
                                      <p:to>
                                        <p:strVal val="visible"/>
                                      </p:to>
                                    </p:set>
                                    <p:animEffect transition="in" filter="fade">
                                      <p:cBhvr>
                                        <p:cTn id="18" dur="1000"/>
                                        <p:tgtEl>
                                          <p:spTgt spid="1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7"/>
          <p:cNvSpPr txBox="1">
            <a:spLocks noGrp="1"/>
          </p:cNvSpPr>
          <p:nvPr>
            <p:ph type="title"/>
          </p:nvPr>
        </p:nvSpPr>
        <p:spPr>
          <a:xfrm>
            <a:off x="457200" y="426997"/>
            <a:ext cx="8229600" cy="1143000"/>
          </a:xfrm>
          <a:prstGeom prst="rect">
            <a:avLst/>
          </a:prstGeom>
          <a:noFill/>
          <a:ln>
            <a:noFill/>
          </a:ln>
        </p:spPr>
        <p:txBody>
          <a:bodyPr spcFirstLastPara="1" wrap="square" lIns="0" tIns="45700" rIns="0" bIns="0" anchor="b" anchorCtr="0">
            <a:normAutofit/>
          </a:bodyPr>
          <a:lstStyle/>
          <a:p>
            <a:pPr marL="0" lvl="0" indent="0" algn="ctr" rtl="0">
              <a:spcBef>
                <a:spcPts val="0"/>
              </a:spcBef>
              <a:spcAft>
                <a:spcPts val="0"/>
              </a:spcAft>
              <a:buClr>
                <a:schemeClr val="dk2"/>
              </a:buClr>
              <a:buSzPts val="5000"/>
              <a:buFont typeface="Calibri"/>
              <a:buNone/>
            </a:pPr>
            <a:r>
              <a:rPr lang="ru-RU"/>
              <a:t>Funktionsprinzip. </a:t>
            </a:r>
            <a:endParaRPr/>
          </a:p>
        </p:txBody>
      </p:sp>
      <p:sp>
        <p:nvSpPr>
          <p:cNvPr id="162" name="Google Shape;162;p7"/>
          <p:cNvSpPr txBox="1">
            <a:spLocks noGrp="1"/>
          </p:cNvSpPr>
          <p:nvPr>
            <p:ph type="body" idx="1"/>
          </p:nvPr>
        </p:nvSpPr>
        <p:spPr>
          <a:xfrm>
            <a:off x="457200" y="1658389"/>
            <a:ext cx="8229600" cy="2357616"/>
          </a:xfrm>
          <a:prstGeom prst="rect">
            <a:avLst/>
          </a:prstGeom>
          <a:noFill/>
          <a:ln>
            <a:noFill/>
          </a:ln>
        </p:spPr>
        <p:txBody>
          <a:bodyPr spcFirstLastPara="1" wrap="square" lIns="91425" tIns="45700" rIns="91425" bIns="45700" anchor="t" anchorCtr="0">
            <a:normAutofit/>
          </a:bodyPr>
          <a:lstStyle/>
          <a:p>
            <a:pPr marL="274320" lvl="0" indent="-274320" algn="l" rtl="0">
              <a:lnSpc>
                <a:spcPct val="90000"/>
              </a:lnSpc>
              <a:spcBef>
                <a:spcPts val="0"/>
              </a:spcBef>
              <a:spcAft>
                <a:spcPts val="0"/>
              </a:spcAft>
              <a:buSzPts val="1230"/>
              <a:buChar char="⚫"/>
            </a:pPr>
            <a:r>
              <a:rPr lang="ru-RU" sz="1295"/>
              <a:t>Funktionsprinzip In einer Glühlampe wird der Effekt der Erwärmung des Leiters (Glühfaden) verwendet, wenn durch ihn ein elektrischer Strom (thermische Wirkung des Stroms) fließt. Um sichtbare Strahlung zu erhalten, ist es notwendig, dass die Temperatur in der Größenordnung von mehreren tausend Grad liegt, idealerweise 5770 K (Oberflächentemperatur der Sonne). Ein Teil der verbrauchten elektrischen Energie der Glühlampe wandelt in Strahlung, ein Teil geht als Folge der Prozesse der Wärmeleitfähigkeit und Konvektion. </a:t>
            </a:r>
            <a:endParaRPr sz="2405"/>
          </a:p>
          <a:p>
            <a:pPr marL="274320" lvl="0" indent="-129238" algn="l" rtl="0">
              <a:lnSpc>
                <a:spcPct val="90000"/>
              </a:lnSpc>
              <a:spcBef>
                <a:spcPts val="481"/>
              </a:spcBef>
              <a:spcAft>
                <a:spcPts val="0"/>
              </a:spcAft>
              <a:buSzPts val="2285"/>
              <a:buNone/>
            </a:pPr>
            <a:endParaRPr sz="2405"/>
          </a:p>
          <a:p>
            <a:pPr marL="274320" lvl="0" indent="-274320" algn="l" rtl="0">
              <a:lnSpc>
                <a:spcPct val="90000"/>
              </a:lnSpc>
              <a:spcBef>
                <a:spcPts val="259"/>
              </a:spcBef>
              <a:spcAft>
                <a:spcPts val="0"/>
              </a:spcAft>
              <a:buSzPts val="1230"/>
              <a:buChar char="⚫"/>
            </a:pPr>
            <a:r>
              <a:rPr lang="ru-RU" sz="1295"/>
              <a:t>Der Hauptanteil der Strahlung entfällt auf den Infrarotbereich. Wolfram wird als Filament verwendet. In normaler Luft würde Wolfram bei solchen Temperaturen sofort zu einem Oxid werden. Aus diesem Grund wird der Wolframfaden durch eine Glaskolbe geschützt, die mit neutralem Gas (normalerweise Argon) gefüllt ist. </a:t>
            </a:r>
            <a:endParaRPr sz="2405"/>
          </a:p>
          <a:p>
            <a:pPr marL="274320" lvl="0" indent="-129238" algn="l" rtl="0">
              <a:lnSpc>
                <a:spcPct val="90000"/>
              </a:lnSpc>
              <a:spcBef>
                <a:spcPts val="481"/>
              </a:spcBef>
              <a:spcAft>
                <a:spcPts val="0"/>
              </a:spcAft>
              <a:buSzPts val="2285"/>
              <a:buNone/>
            </a:pPr>
            <a:endParaRPr sz="2405"/>
          </a:p>
          <a:p>
            <a:pPr marL="274320" lvl="0" indent="-129238" algn="l" rtl="0">
              <a:lnSpc>
                <a:spcPct val="90000"/>
              </a:lnSpc>
              <a:spcBef>
                <a:spcPts val="481"/>
              </a:spcBef>
              <a:spcAft>
                <a:spcPts val="0"/>
              </a:spcAft>
              <a:buSzPts val="2285"/>
              <a:buNone/>
            </a:pPr>
            <a:endParaRPr sz="2405"/>
          </a:p>
          <a:p>
            <a:pPr marL="274320" lvl="0" indent="-129238" algn="l" rtl="0">
              <a:lnSpc>
                <a:spcPct val="90000"/>
              </a:lnSpc>
              <a:spcBef>
                <a:spcPts val="481"/>
              </a:spcBef>
              <a:spcAft>
                <a:spcPts val="0"/>
              </a:spcAft>
              <a:buSzPts val="2285"/>
              <a:buNone/>
            </a:pPr>
            <a:endParaRPr sz="2405"/>
          </a:p>
        </p:txBody>
      </p:sp>
      <p:pic>
        <p:nvPicPr>
          <p:cNvPr id="163" name="Google Shape;163;p7" descr="C:\Documents and Settings\Администратор\Рабочий стол\Лампа_200Вт_Е27,_РФ.jpg"/>
          <p:cNvPicPr preferRelativeResize="0"/>
          <p:nvPr/>
        </p:nvPicPr>
        <p:blipFill rotWithShape="1">
          <a:blip r:embed="rId3">
            <a:alphaModFix/>
          </a:blip>
          <a:srcRect/>
          <a:stretch/>
        </p:blipFill>
        <p:spPr>
          <a:xfrm>
            <a:off x="2857663" y="4113165"/>
            <a:ext cx="2798440" cy="279844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2">
                                            <p:txEl>
                                              <p:pRg st="0" end="0"/>
                                            </p:txEl>
                                          </p:spTgt>
                                        </p:tgtEl>
                                        <p:attrNameLst>
                                          <p:attrName>style.visibility</p:attrName>
                                        </p:attrNameLst>
                                      </p:cBhvr>
                                      <p:to>
                                        <p:strVal val="visible"/>
                                      </p:to>
                                    </p:set>
                                    <p:animEffect transition="in" filter="fade">
                                      <p:cBhvr>
                                        <p:cTn id="7" dur="1000"/>
                                        <p:tgtEl>
                                          <p:spTgt spid="1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xEl>
                                              <p:pRg st="1" end="1"/>
                                            </p:txEl>
                                          </p:spTgt>
                                        </p:tgtEl>
                                        <p:attrNameLst>
                                          <p:attrName>style.visibility</p:attrName>
                                        </p:attrNameLst>
                                      </p:cBhvr>
                                      <p:to>
                                        <p:strVal val="visible"/>
                                      </p:to>
                                    </p:set>
                                    <p:animEffect transition="in" filter="fade">
                                      <p:cBhvr>
                                        <p:cTn id="12" dur="1000"/>
                                        <p:tgtEl>
                                          <p:spTgt spid="1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xEl>
                                              <p:pRg st="2" end="2"/>
                                            </p:txEl>
                                          </p:spTgt>
                                        </p:tgtEl>
                                        <p:attrNameLst>
                                          <p:attrName>style.visibility</p:attrName>
                                        </p:attrNameLst>
                                      </p:cBhvr>
                                      <p:to>
                                        <p:strVal val="visible"/>
                                      </p:to>
                                    </p:set>
                                    <p:animEffect transition="in" filter="fade">
                                      <p:cBhvr>
                                        <p:cTn id="17" dur="1000"/>
                                        <p:tgtEl>
                                          <p:spTgt spid="1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2">
                                            <p:txEl>
                                              <p:pRg st="3" end="3"/>
                                            </p:txEl>
                                          </p:spTgt>
                                        </p:tgtEl>
                                        <p:attrNameLst>
                                          <p:attrName>style.visibility</p:attrName>
                                        </p:attrNameLst>
                                      </p:cBhvr>
                                      <p:to>
                                        <p:strVal val="visible"/>
                                      </p:to>
                                    </p:set>
                                    <p:animEffect transition="in" filter="fade">
                                      <p:cBhvr>
                                        <p:cTn id="22" dur="1000"/>
                                        <p:tgtEl>
                                          <p:spTgt spid="16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2">
                                            <p:txEl>
                                              <p:pRg st="4" end="4"/>
                                            </p:txEl>
                                          </p:spTgt>
                                        </p:tgtEl>
                                        <p:attrNameLst>
                                          <p:attrName>style.visibility</p:attrName>
                                        </p:attrNameLst>
                                      </p:cBhvr>
                                      <p:to>
                                        <p:strVal val="visible"/>
                                      </p:to>
                                    </p:set>
                                    <p:animEffect transition="in" filter="fade">
                                      <p:cBhvr>
                                        <p:cTn id="27" dur="1000"/>
                                        <p:tgtEl>
                                          <p:spTgt spid="16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2">
                                            <p:txEl>
                                              <p:pRg st="5" end="5"/>
                                            </p:txEl>
                                          </p:spTgt>
                                        </p:tgtEl>
                                        <p:attrNameLst>
                                          <p:attrName>style.visibility</p:attrName>
                                        </p:attrNameLst>
                                      </p:cBhvr>
                                      <p:to>
                                        <p:strVal val="visible"/>
                                      </p:to>
                                    </p:set>
                                    <p:animEffect transition="in" filter="fade">
                                      <p:cBhvr>
                                        <p:cTn id="32" dur="1000"/>
                                        <p:tgtEl>
                                          <p:spTgt spid="162">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61"/>
                                        </p:tgtEl>
                                        <p:attrNameLst>
                                          <p:attrName>style.visibility</p:attrName>
                                        </p:attrNameLst>
                                      </p:cBhvr>
                                      <p:to>
                                        <p:strVal val="visible"/>
                                      </p:to>
                                    </p:set>
                                    <p:animEffect transition="in" filter="fade">
                                      <p:cBhvr>
                                        <p:cTn id="35" dur="600"/>
                                        <p:tgtEl>
                                          <p:spTgt spid="16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63"/>
                                        </p:tgtEl>
                                        <p:attrNameLst>
                                          <p:attrName>style.visibility</p:attrName>
                                        </p:attrNameLst>
                                      </p:cBhvr>
                                      <p:to>
                                        <p:strVal val="visible"/>
                                      </p:to>
                                    </p:set>
                                    <p:animEffect transition="in" filter="fade">
                                      <p:cBhvr>
                                        <p:cTn id="40"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8"/>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a:bodyPr>
          <a:lstStyle/>
          <a:p>
            <a:pPr marL="0" lvl="0" indent="0" algn="ctr" rtl="0">
              <a:spcBef>
                <a:spcPts val="0"/>
              </a:spcBef>
              <a:spcAft>
                <a:spcPts val="0"/>
              </a:spcAft>
              <a:buClr>
                <a:schemeClr val="dk2"/>
              </a:buClr>
              <a:buSzPts val="5000"/>
              <a:buFont typeface="Calibri"/>
              <a:buNone/>
            </a:pPr>
            <a:r>
              <a:rPr lang="ru-RU"/>
              <a:t>Moderne Lampe Design. </a:t>
            </a:r>
            <a:endParaRPr/>
          </a:p>
        </p:txBody>
      </p:sp>
      <p:pic>
        <p:nvPicPr>
          <p:cNvPr id="169" name="Google Shape;169;p8" descr="C:\Documents and Settings\Администратор\Рабочий стол\Incandescent_light_bulb.svg.png"/>
          <p:cNvPicPr preferRelativeResize="0">
            <a:picLocks noGrp="1"/>
          </p:cNvPicPr>
          <p:nvPr>
            <p:ph type="body" idx="1"/>
          </p:nvPr>
        </p:nvPicPr>
        <p:blipFill rotWithShape="1">
          <a:blip r:embed="rId3">
            <a:alphaModFix/>
          </a:blip>
          <a:srcRect/>
          <a:stretch/>
        </p:blipFill>
        <p:spPr>
          <a:xfrm>
            <a:off x="467544" y="1772816"/>
            <a:ext cx="3243842" cy="4389437"/>
          </a:xfrm>
          <a:prstGeom prst="rect">
            <a:avLst/>
          </a:prstGeom>
          <a:noFill/>
          <a:ln>
            <a:noFill/>
          </a:ln>
        </p:spPr>
      </p:pic>
      <p:sp>
        <p:nvSpPr>
          <p:cNvPr id="170" name="Google Shape;170;p8"/>
          <p:cNvSpPr/>
          <p:nvPr/>
        </p:nvSpPr>
        <p:spPr>
          <a:xfrm>
            <a:off x="4572000" y="2060848"/>
            <a:ext cx="3635896" cy="34163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1800">
                <a:solidFill>
                  <a:schemeClr val="dk1"/>
                </a:solidFill>
                <a:latin typeface="Constantia"/>
                <a:ea typeface="Constantia"/>
                <a:cs typeface="Constantia"/>
                <a:sym typeface="Constantia"/>
              </a:rPr>
              <a:t>Moderne Lampe Design. Auf dem Schema: 1-Kolben; 2 - Hohlraum der Birne (evakuiert oder mit Gas gefüllt); 3 — Glühkörper; 4, 5 — Elektroden (Stromeinführungen); 6 — Haken-Halter des Glühkörpers; 7 — der Fuß der Lampe; 8 — das äußere Glied des Stromeingangs, Sicherung; 9 — der Sockel — Körper; 10 — Isolator Sockel (Glas); 11-Kontakt Boden des Sockels. </a:t>
            </a:r>
            <a:endParaRPr sz="1800">
              <a:solidFill>
                <a:schemeClr val="dk1"/>
              </a:solidFill>
              <a:latin typeface="Constantia"/>
              <a:ea typeface="Constantia"/>
              <a:cs typeface="Constantia"/>
              <a:sym typeface="Constant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10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gtEl>
                                        <p:attrNameLst>
                                          <p:attrName>style.visibility</p:attrName>
                                        </p:attrNameLst>
                                      </p:cBhvr>
                                      <p:to>
                                        <p:strVal val="visible"/>
                                      </p:to>
                                    </p:set>
                                    <p:animEffect transition="in" filter="fade">
                                      <p:cBhvr>
                                        <p:cTn id="12" dur="2000"/>
                                        <p:tgtEl>
                                          <p:spTgt spid="169"/>
                                        </p:tgtEl>
                                      </p:cBhvr>
                                    </p:animEffect>
                                  </p:childTnLst>
                                </p:cTn>
                              </p:par>
                              <p:par>
                                <p:cTn id="13" presetID="10" presetClass="entr" presetSubtype="0" fill="hold" nodeType="withEffect">
                                  <p:stCondLst>
                                    <p:cond delay="0"/>
                                  </p:stCondLst>
                                  <p:childTnLst>
                                    <p:set>
                                      <p:cBhvr>
                                        <p:cTn id="14" dur="1" fill="hold">
                                          <p:stCondLst>
                                            <p:cond delay="0"/>
                                          </p:stCondLst>
                                        </p:cTn>
                                        <p:tgtEl>
                                          <p:spTgt spid="170">
                                            <p:txEl>
                                              <p:pRg st="0" end="0"/>
                                            </p:txEl>
                                          </p:spTgt>
                                        </p:tgtEl>
                                        <p:attrNameLst>
                                          <p:attrName>style.visibility</p:attrName>
                                        </p:attrNameLst>
                                      </p:cBhvr>
                                      <p:to>
                                        <p:strVal val="visible"/>
                                      </p:to>
                                    </p:set>
                                    <p:animEffect transition="in" filter="fade">
                                      <p:cBhvr>
                                        <p:cTn id="15" dur="1000"/>
                                        <p:tgtEl>
                                          <p:spTgt spid="1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9"/>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rmAutofit fontScale="90000"/>
          </a:bodyPr>
          <a:lstStyle/>
          <a:p>
            <a:pPr marL="0" lvl="0" indent="0" algn="ctr" rtl="0">
              <a:spcBef>
                <a:spcPts val="0"/>
              </a:spcBef>
              <a:spcAft>
                <a:spcPts val="0"/>
              </a:spcAft>
              <a:buClr>
                <a:schemeClr val="dk2"/>
              </a:buClr>
              <a:buSzPts val="4860"/>
              <a:buFont typeface="Calibri"/>
              <a:buNone/>
            </a:pPr>
            <a:r>
              <a:rPr lang="ru-RU" sz="4860"/>
              <a:t>Vor-und Nachteile von Glühlampen. </a:t>
            </a:r>
            <a:endParaRPr sz="4500"/>
          </a:p>
        </p:txBody>
      </p:sp>
      <p:sp>
        <p:nvSpPr>
          <p:cNvPr id="176" name="Google Shape;176;p9"/>
          <p:cNvSpPr txBox="1">
            <a:spLocks noGrp="1"/>
          </p:cNvSpPr>
          <p:nvPr>
            <p:ph type="body" idx="1"/>
          </p:nvPr>
        </p:nvSpPr>
        <p:spPr>
          <a:xfrm>
            <a:off x="457200" y="1935480"/>
            <a:ext cx="8229600" cy="438912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1900"/>
              <a:buChar char="⚫"/>
            </a:pPr>
            <a:r>
              <a:rPr lang="ru-RU" sz="2000">
                <a:latin typeface="Calibri"/>
                <a:ea typeface="Calibri"/>
                <a:cs typeface="Calibri"/>
                <a:sym typeface="Calibri"/>
              </a:rPr>
              <a:t>Vorteile: </a:t>
            </a:r>
            <a:endParaRPr sz="2000">
              <a:latin typeface="Calibri"/>
              <a:ea typeface="Calibri"/>
              <a:cs typeface="Calibri"/>
              <a:sym typeface="Calibri"/>
            </a:endParaRPr>
          </a:p>
          <a:p>
            <a:pPr marL="274320" lvl="0" indent="-274320" algn="l" rtl="0">
              <a:spcBef>
                <a:spcPts val="280"/>
              </a:spcBef>
              <a:spcAft>
                <a:spcPts val="0"/>
              </a:spcAft>
              <a:buSzPts val="1330"/>
              <a:buChar char="⚫"/>
            </a:pPr>
            <a:r>
              <a:rPr lang="ru-RU" sz="1400">
                <a:latin typeface="Calibri"/>
                <a:ea typeface="Calibri"/>
                <a:cs typeface="Calibri"/>
                <a:sym typeface="Calibri"/>
              </a:rPr>
              <a:t>Geringe Kosten </a:t>
            </a:r>
            <a:endParaRPr sz="1400">
              <a:latin typeface="Calibri"/>
              <a:ea typeface="Calibri"/>
              <a:cs typeface="Calibri"/>
              <a:sym typeface="Calibri"/>
            </a:endParaRPr>
          </a:p>
          <a:p>
            <a:pPr marL="274320" lvl="0" indent="-274320" algn="l" rtl="0">
              <a:spcBef>
                <a:spcPts val="280"/>
              </a:spcBef>
              <a:spcAft>
                <a:spcPts val="0"/>
              </a:spcAft>
              <a:buSzPts val="1330"/>
              <a:buChar char="⚫"/>
            </a:pPr>
            <a:r>
              <a:rPr lang="ru-RU" sz="1400">
                <a:latin typeface="Calibri"/>
                <a:ea typeface="Calibri"/>
                <a:cs typeface="Calibri"/>
                <a:sym typeface="Calibri"/>
              </a:rPr>
              <a:t>Kleine Größe </a:t>
            </a:r>
            <a:endParaRPr sz="1400">
              <a:latin typeface="Calibri"/>
              <a:ea typeface="Calibri"/>
              <a:cs typeface="Calibri"/>
              <a:sym typeface="Calibri"/>
            </a:endParaRPr>
          </a:p>
          <a:p>
            <a:pPr marL="274320" lvl="0" indent="-274320" algn="l" rtl="0">
              <a:spcBef>
                <a:spcPts val="280"/>
              </a:spcBef>
              <a:spcAft>
                <a:spcPts val="0"/>
              </a:spcAft>
              <a:buSzPts val="1330"/>
              <a:buChar char="⚫"/>
            </a:pPr>
            <a:r>
              <a:rPr lang="ru-RU" sz="1400">
                <a:latin typeface="Calibri"/>
                <a:ea typeface="Calibri"/>
                <a:cs typeface="Calibri"/>
                <a:sym typeface="Calibri"/>
              </a:rPr>
              <a:t>Kein Flimmern und Summen bei Wechselstrombetrieb </a:t>
            </a:r>
            <a:endParaRPr sz="1400">
              <a:latin typeface="Calibri"/>
              <a:ea typeface="Calibri"/>
              <a:cs typeface="Calibri"/>
              <a:sym typeface="Calibri"/>
            </a:endParaRPr>
          </a:p>
          <a:p>
            <a:pPr marL="274320" lvl="0" indent="-274320" algn="l" rtl="0">
              <a:spcBef>
                <a:spcPts val="280"/>
              </a:spcBef>
              <a:spcAft>
                <a:spcPts val="0"/>
              </a:spcAft>
              <a:buSzPts val="1330"/>
              <a:buChar char="⚫"/>
            </a:pPr>
            <a:r>
              <a:rPr lang="ru-RU" sz="1400">
                <a:latin typeface="Calibri"/>
                <a:ea typeface="Calibri"/>
                <a:cs typeface="Calibri"/>
                <a:sym typeface="Calibri"/>
              </a:rPr>
              <a:t>Schneller Betrieb </a:t>
            </a:r>
            <a:endParaRPr sz="1400">
              <a:latin typeface="Calibri"/>
              <a:ea typeface="Calibri"/>
              <a:cs typeface="Calibri"/>
              <a:sym typeface="Calibri"/>
            </a:endParaRPr>
          </a:p>
          <a:p>
            <a:pPr marL="274320" lvl="0" indent="-189865" algn="l" rtl="0">
              <a:spcBef>
                <a:spcPts val="280"/>
              </a:spcBef>
              <a:spcAft>
                <a:spcPts val="0"/>
              </a:spcAft>
              <a:buSzPts val="1330"/>
              <a:buNone/>
            </a:pPr>
            <a:endParaRPr sz="1400">
              <a:latin typeface="Calibri"/>
              <a:ea typeface="Calibri"/>
              <a:cs typeface="Calibri"/>
              <a:sym typeface="Calibri"/>
            </a:endParaRPr>
          </a:p>
          <a:p>
            <a:pPr marL="274320" lvl="0" indent="-274320" algn="l" rtl="0">
              <a:spcBef>
                <a:spcPts val="400"/>
              </a:spcBef>
              <a:spcAft>
                <a:spcPts val="0"/>
              </a:spcAft>
              <a:buSzPts val="1900"/>
              <a:buChar char="⚫"/>
            </a:pPr>
            <a:r>
              <a:rPr lang="ru-RU" sz="2000">
                <a:latin typeface="Calibri"/>
                <a:ea typeface="Calibri"/>
                <a:cs typeface="Calibri"/>
                <a:sym typeface="Calibri"/>
              </a:rPr>
              <a:t>Nachteile: </a:t>
            </a:r>
            <a:endParaRPr sz="2000">
              <a:latin typeface="Calibri"/>
              <a:ea typeface="Calibri"/>
              <a:cs typeface="Calibri"/>
              <a:sym typeface="Calibri"/>
            </a:endParaRPr>
          </a:p>
          <a:p>
            <a:pPr marL="274320" lvl="0" indent="-274320" algn="l" rtl="0">
              <a:spcBef>
                <a:spcPts val="280"/>
              </a:spcBef>
              <a:spcAft>
                <a:spcPts val="0"/>
              </a:spcAft>
              <a:buSzPts val="1330"/>
              <a:buChar char="⚫"/>
            </a:pPr>
            <a:r>
              <a:rPr lang="ru-RU" sz="1400">
                <a:latin typeface="Calibri"/>
                <a:ea typeface="Calibri"/>
                <a:cs typeface="Calibri"/>
                <a:sym typeface="Calibri"/>
              </a:rPr>
              <a:t>Geringe Lichtausbeute </a:t>
            </a:r>
            <a:endParaRPr sz="1400">
              <a:latin typeface="Calibri"/>
              <a:ea typeface="Calibri"/>
              <a:cs typeface="Calibri"/>
              <a:sym typeface="Calibri"/>
            </a:endParaRPr>
          </a:p>
          <a:p>
            <a:pPr marL="274320" lvl="0" indent="-274320" algn="l" rtl="0">
              <a:spcBef>
                <a:spcPts val="280"/>
              </a:spcBef>
              <a:spcAft>
                <a:spcPts val="0"/>
              </a:spcAft>
              <a:buSzPts val="1330"/>
              <a:buChar char="⚫"/>
            </a:pPr>
            <a:r>
              <a:rPr lang="ru-RU" sz="1400">
                <a:latin typeface="Calibri"/>
                <a:ea typeface="Calibri"/>
                <a:cs typeface="Calibri"/>
                <a:sym typeface="Calibri"/>
              </a:rPr>
              <a:t>Relativ kurze Lebensdauer </a:t>
            </a:r>
            <a:endParaRPr sz="1400">
              <a:latin typeface="Calibri"/>
              <a:ea typeface="Calibri"/>
              <a:cs typeface="Calibri"/>
              <a:sym typeface="Calibri"/>
            </a:endParaRPr>
          </a:p>
          <a:p>
            <a:pPr marL="274320" lvl="0" indent="-274320" algn="l" rtl="0">
              <a:spcBef>
                <a:spcPts val="280"/>
              </a:spcBef>
              <a:spcAft>
                <a:spcPts val="0"/>
              </a:spcAft>
              <a:buSzPts val="1330"/>
              <a:buChar char="⚫"/>
            </a:pPr>
            <a:r>
              <a:rPr lang="ru-RU" sz="1400">
                <a:latin typeface="Calibri"/>
                <a:ea typeface="Calibri"/>
                <a:cs typeface="Calibri"/>
                <a:sym typeface="Calibri"/>
              </a:rPr>
              <a:t>Zerbrechlichkeit, Schock-und Vibrationsempfindlichkeit </a:t>
            </a:r>
            <a:endParaRPr sz="1400">
              <a:latin typeface="Calibri"/>
              <a:ea typeface="Calibri"/>
              <a:cs typeface="Calibri"/>
              <a:sym typeface="Calibri"/>
            </a:endParaRPr>
          </a:p>
          <a:p>
            <a:pPr marL="274320" lvl="0" indent="-274320" algn="l" rtl="0">
              <a:spcBef>
                <a:spcPts val="280"/>
              </a:spcBef>
              <a:spcAft>
                <a:spcPts val="0"/>
              </a:spcAft>
              <a:buSzPts val="1330"/>
              <a:buChar char="⚫"/>
            </a:pPr>
            <a:r>
              <a:rPr lang="ru-RU" sz="1400">
                <a:latin typeface="Calibri"/>
                <a:ea typeface="Calibri"/>
                <a:cs typeface="Calibri"/>
                <a:sym typeface="Calibri"/>
              </a:rPr>
              <a:t>Glühlampen stellen eine Brandgefahr dar. </a:t>
            </a:r>
            <a:endParaRPr sz="1400">
              <a:latin typeface="Calibri"/>
              <a:ea typeface="Calibri"/>
              <a:cs typeface="Calibri"/>
              <a:sym typeface="Calibri"/>
            </a:endParaRPr>
          </a:p>
          <a:p>
            <a:pPr marL="274320" lvl="0" indent="-274320" algn="l" rtl="0">
              <a:spcBef>
                <a:spcPts val="280"/>
              </a:spcBef>
              <a:spcAft>
                <a:spcPts val="0"/>
              </a:spcAft>
              <a:buSzPts val="1330"/>
              <a:buChar char="⚫"/>
            </a:pPr>
            <a:r>
              <a:rPr lang="ru-RU" sz="1400">
                <a:latin typeface="Calibri"/>
                <a:ea typeface="Calibri"/>
                <a:cs typeface="Calibri"/>
                <a:sym typeface="Calibri"/>
              </a:rPr>
              <a:t>Die Oberflächentemperatur erreicht je nach Leistung die folgenden Werte: 25 W-100 °C, 40 W-145 °C, 75 W-250 °C, 100 W-290 °C, 200 W-330 ° C. </a:t>
            </a:r>
            <a:endParaRPr sz="1400">
              <a:latin typeface="Calibri"/>
              <a:ea typeface="Calibri"/>
              <a:cs typeface="Calibri"/>
              <a:sym typeface="Calibri"/>
            </a:endParaRPr>
          </a:p>
          <a:p>
            <a:pPr marL="274320" lvl="0" indent="-189865" algn="l" rtl="0">
              <a:spcBef>
                <a:spcPts val="280"/>
              </a:spcBef>
              <a:spcAft>
                <a:spcPts val="0"/>
              </a:spcAft>
              <a:buSzPts val="1330"/>
              <a:buNone/>
            </a:pPr>
            <a:endParaRPr sz="1400">
              <a:latin typeface="Calibri"/>
              <a:ea typeface="Calibri"/>
              <a:cs typeface="Calibri"/>
              <a:sym typeface="Calibri"/>
            </a:endParaRPr>
          </a:p>
          <a:p>
            <a:pPr marL="274320" lvl="0" indent="-189865" algn="l" rtl="0">
              <a:spcBef>
                <a:spcPts val="280"/>
              </a:spcBef>
              <a:spcAft>
                <a:spcPts val="0"/>
              </a:spcAft>
              <a:buSzPts val="1330"/>
              <a:buNone/>
            </a:pPr>
            <a:endParaRPr sz="1400">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500"/>
                                        <p:tgtEl>
                                          <p:spTgt spid="1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6">
                                            <p:txEl>
                                              <p:pRg st="0" end="0"/>
                                            </p:txEl>
                                          </p:spTgt>
                                        </p:tgtEl>
                                        <p:attrNameLst>
                                          <p:attrName>style.visibility</p:attrName>
                                        </p:attrNameLst>
                                      </p:cBhvr>
                                      <p:to>
                                        <p:strVal val="visible"/>
                                      </p:to>
                                    </p:set>
                                    <p:animEffect transition="in" filter="fade">
                                      <p:cBhvr>
                                        <p:cTn id="12" dur="1000"/>
                                        <p:tgtEl>
                                          <p:spTgt spid="1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6">
                                            <p:txEl>
                                              <p:pRg st="1" end="1"/>
                                            </p:txEl>
                                          </p:spTgt>
                                        </p:tgtEl>
                                        <p:attrNameLst>
                                          <p:attrName>style.visibility</p:attrName>
                                        </p:attrNameLst>
                                      </p:cBhvr>
                                      <p:to>
                                        <p:strVal val="visible"/>
                                      </p:to>
                                    </p:set>
                                    <p:animEffect transition="in" filter="fade">
                                      <p:cBhvr>
                                        <p:cTn id="17" dur="1000"/>
                                        <p:tgtEl>
                                          <p:spTgt spid="1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6">
                                            <p:txEl>
                                              <p:pRg st="2" end="2"/>
                                            </p:txEl>
                                          </p:spTgt>
                                        </p:tgtEl>
                                        <p:attrNameLst>
                                          <p:attrName>style.visibility</p:attrName>
                                        </p:attrNameLst>
                                      </p:cBhvr>
                                      <p:to>
                                        <p:strVal val="visible"/>
                                      </p:to>
                                    </p:set>
                                    <p:animEffect transition="in" filter="fade">
                                      <p:cBhvr>
                                        <p:cTn id="22" dur="1000"/>
                                        <p:tgtEl>
                                          <p:spTgt spid="17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6">
                                            <p:txEl>
                                              <p:pRg st="3" end="3"/>
                                            </p:txEl>
                                          </p:spTgt>
                                        </p:tgtEl>
                                        <p:attrNameLst>
                                          <p:attrName>style.visibility</p:attrName>
                                        </p:attrNameLst>
                                      </p:cBhvr>
                                      <p:to>
                                        <p:strVal val="visible"/>
                                      </p:to>
                                    </p:set>
                                    <p:animEffect transition="in" filter="fade">
                                      <p:cBhvr>
                                        <p:cTn id="27" dur="1000"/>
                                        <p:tgtEl>
                                          <p:spTgt spid="17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6">
                                            <p:txEl>
                                              <p:pRg st="4" end="4"/>
                                            </p:txEl>
                                          </p:spTgt>
                                        </p:tgtEl>
                                        <p:attrNameLst>
                                          <p:attrName>style.visibility</p:attrName>
                                        </p:attrNameLst>
                                      </p:cBhvr>
                                      <p:to>
                                        <p:strVal val="visible"/>
                                      </p:to>
                                    </p:set>
                                    <p:animEffect transition="in" filter="fade">
                                      <p:cBhvr>
                                        <p:cTn id="32" dur="1000"/>
                                        <p:tgtEl>
                                          <p:spTgt spid="17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6">
                                            <p:txEl>
                                              <p:pRg st="5" end="5"/>
                                            </p:txEl>
                                          </p:spTgt>
                                        </p:tgtEl>
                                        <p:attrNameLst>
                                          <p:attrName>style.visibility</p:attrName>
                                        </p:attrNameLst>
                                      </p:cBhvr>
                                      <p:to>
                                        <p:strVal val="visible"/>
                                      </p:to>
                                    </p:set>
                                    <p:animEffect transition="in" filter="fade">
                                      <p:cBhvr>
                                        <p:cTn id="37" dur="1000"/>
                                        <p:tgtEl>
                                          <p:spTgt spid="17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6">
                                            <p:txEl>
                                              <p:pRg st="6" end="6"/>
                                            </p:txEl>
                                          </p:spTgt>
                                        </p:tgtEl>
                                        <p:attrNameLst>
                                          <p:attrName>style.visibility</p:attrName>
                                        </p:attrNameLst>
                                      </p:cBhvr>
                                      <p:to>
                                        <p:strVal val="visible"/>
                                      </p:to>
                                    </p:set>
                                    <p:animEffect transition="in" filter="fade">
                                      <p:cBhvr>
                                        <p:cTn id="42" dur="1000"/>
                                        <p:tgtEl>
                                          <p:spTgt spid="17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6">
                                            <p:txEl>
                                              <p:pRg st="7" end="7"/>
                                            </p:txEl>
                                          </p:spTgt>
                                        </p:tgtEl>
                                        <p:attrNameLst>
                                          <p:attrName>style.visibility</p:attrName>
                                        </p:attrNameLst>
                                      </p:cBhvr>
                                      <p:to>
                                        <p:strVal val="visible"/>
                                      </p:to>
                                    </p:set>
                                    <p:animEffect transition="in" filter="fade">
                                      <p:cBhvr>
                                        <p:cTn id="47" dur="1000"/>
                                        <p:tgtEl>
                                          <p:spTgt spid="17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6">
                                            <p:txEl>
                                              <p:pRg st="8" end="8"/>
                                            </p:txEl>
                                          </p:spTgt>
                                        </p:tgtEl>
                                        <p:attrNameLst>
                                          <p:attrName>style.visibility</p:attrName>
                                        </p:attrNameLst>
                                      </p:cBhvr>
                                      <p:to>
                                        <p:strVal val="visible"/>
                                      </p:to>
                                    </p:set>
                                    <p:animEffect transition="in" filter="fade">
                                      <p:cBhvr>
                                        <p:cTn id="52" dur="1000"/>
                                        <p:tgtEl>
                                          <p:spTgt spid="17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76">
                                            <p:txEl>
                                              <p:pRg st="9" end="9"/>
                                            </p:txEl>
                                          </p:spTgt>
                                        </p:tgtEl>
                                        <p:attrNameLst>
                                          <p:attrName>style.visibility</p:attrName>
                                        </p:attrNameLst>
                                      </p:cBhvr>
                                      <p:to>
                                        <p:strVal val="visible"/>
                                      </p:to>
                                    </p:set>
                                    <p:animEffect transition="in" filter="fade">
                                      <p:cBhvr>
                                        <p:cTn id="57" dur="1000"/>
                                        <p:tgtEl>
                                          <p:spTgt spid="17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76">
                                            <p:txEl>
                                              <p:pRg st="10" end="10"/>
                                            </p:txEl>
                                          </p:spTgt>
                                        </p:tgtEl>
                                        <p:attrNameLst>
                                          <p:attrName>style.visibility</p:attrName>
                                        </p:attrNameLst>
                                      </p:cBhvr>
                                      <p:to>
                                        <p:strVal val="visible"/>
                                      </p:to>
                                    </p:set>
                                    <p:animEffect transition="in" filter="fade">
                                      <p:cBhvr>
                                        <p:cTn id="62" dur="1000"/>
                                        <p:tgtEl>
                                          <p:spTgt spid="176">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76">
                                            <p:txEl>
                                              <p:pRg st="11" end="11"/>
                                            </p:txEl>
                                          </p:spTgt>
                                        </p:tgtEl>
                                        <p:attrNameLst>
                                          <p:attrName>style.visibility</p:attrName>
                                        </p:attrNameLst>
                                      </p:cBhvr>
                                      <p:to>
                                        <p:strVal val="visible"/>
                                      </p:to>
                                    </p:set>
                                    <p:animEffect transition="in" filter="fade">
                                      <p:cBhvr>
                                        <p:cTn id="67" dur="1000"/>
                                        <p:tgtEl>
                                          <p:spTgt spid="176">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76">
                                            <p:txEl>
                                              <p:pRg st="12" end="12"/>
                                            </p:txEl>
                                          </p:spTgt>
                                        </p:tgtEl>
                                        <p:attrNameLst>
                                          <p:attrName>style.visibility</p:attrName>
                                        </p:attrNameLst>
                                      </p:cBhvr>
                                      <p:to>
                                        <p:strVal val="visible"/>
                                      </p:to>
                                    </p:set>
                                    <p:animEffect transition="in" filter="fade">
                                      <p:cBhvr>
                                        <p:cTn id="72" dur="1000"/>
                                        <p:tgtEl>
                                          <p:spTgt spid="176">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76">
                                            <p:txEl>
                                              <p:pRg st="13" end="13"/>
                                            </p:txEl>
                                          </p:spTgt>
                                        </p:tgtEl>
                                        <p:attrNameLst>
                                          <p:attrName>style.visibility</p:attrName>
                                        </p:attrNameLst>
                                      </p:cBhvr>
                                      <p:to>
                                        <p:strVal val="visible"/>
                                      </p:to>
                                    </p:set>
                                    <p:animEffect transition="in" filter="fade">
                                      <p:cBhvr>
                                        <p:cTn id="77" dur="1000"/>
                                        <p:tgtEl>
                                          <p:spTgt spid="17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оток">
  <a:themeElements>
    <a:clrScheme name="Поток">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Поток">
  <a:themeElements>
    <a:clrScheme name="Поток">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480</Words>
  <Application>Microsoft Office PowerPoint</Application>
  <PresentationFormat>Экран (4:3)</PresentationFormat>
  <Paragraphs>34</Paragraphs>
  <Slides>9</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9</vt:i4>
      </vt:variant>
    </vt:vector>
  </HeadingPairs>
  <TitlesOfParts>
    <vt:vector size="15" baseType="lpstr">
      <vt:lpstr>Arial</vt:lpstr>
      <vt:lpstr>Calibri</vt:lpstr>
      <vt:lpstr>Noto Sans Symbols</vt:lpstr>
      <vt:lpstr>Constantia</vt:lpstr>
      <vt:lpstr>Поток</vt:lpstr>
      <vt:lpstr>Поток</vt:lpstr>
      <vt:lpstr>Projekt Geschichte der Glühlampe.                                                geschafften von                                                                                Zhigulev Sergey                                                                                    11 "А" klasse  </vt:lpstr>
      <vt:lpstr>Glühlampe. </vt:lpstr>
      <vt:lpstr>Geschichte der Schöpfung. </vt:lpstr>
      <vt:lpstr>Презентация PowerPoint</vt:lpstr>
      <vt:lpstr>Презентация PowerPoint</vt:lpstr>
      <vt:lpstr>Презентация PowerPoint</vt:lpstr>
      <vt:lpstr>Funktionsprinzip. </vt:lpstr>
      <vt:lpstr>Moderne Lampe Design. </vt:lpstr>
      <vt:lpstr>Vor-und Nachteile von Glühlampen.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Geschichte der Glühlampe.                                                geschafften von                                                                                Zhigulev Sergey                                                                                    11 "А" klasse  </dc:title>
  <cp:lastModifiedBy>KABINET22-UCHITEL</cp:lastModifiedBy>
  <cp:revision>2</cp:revision>
  <dcterms:modified xsi:type="dcterms:W3CDTF">2021-02-01T09:02:24Z</dcterms:modified>
</cp:coreProperties>
</file>