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5" r:id="rId2"/>
    <p:sldId id="266" r:id="rId3"/>
    <p:sldId id="259" r:id="rId4"/>
    <p:sldId id="262" r:id="rId5"/>
    <p:sldId id="263" r:id="rId6"/>
    <p:sldId id="261" r:id="rId7"/>
    <p:sldId id="260" r:id="rId8"/>
    <p:sldId id="257" r:id="rId9"/>
    <p:sldId id="258"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0"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C2C-F303-4C5F-A939-029FBC8F81CA}" type="datetimeFigureOut">
              <a:rPr lang="ru-RU" smtClean="0"/>
              <a:t>23.12.2020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887AD-0F98-4534-9165-C66E062E79B3}" type="slidenum">
              <a:rPr lang="ru-RU" smtClean="0"/>
              <a:t>‹#›</a:t>
            </a:fld>
            <a:endParaRPr lang="ru-RU"/>
          </a:p>
        </p:txBody>
      </p:sp>
    </p:spTree>
    <p:extLst>
      <p:ext uri="{BB962C8B-B14F-4D97-AF65-F5344CB8AC3E}">
        <p14:creationId xmlns:p14="http://schemas.microsoft.com/office/powerpoint/2010/main" val="276268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5pPr>
            <a:lvl6pPr marL="2204550"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6pPr>
            <a:lvl7pPr marL="2605377"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7pPr>
            <a:lvl8pPr marL="3006204"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8pPr>
            <a:lvl9pPr marL="3407032"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9pPr>
          </a:lstStyle>
          <a:p>
            <a:pPr>
              <a:spcBef>
                <a:spcPct val="0"/>
              </a:spcBef>
              <a:buClrTx/>
              <a:buFontTx/>
              <a:buNone/>
            </a:pPr>
            <a:fld id="{4F39AD3B-BD81-460A-9C70-4D947D098386}" type="slidenum">
              <a:rPr lang="ru-RU" altLang="ru-RU" sz="1200"/>
              <a:pPr>
                <a:spcBef>
                  <a:spcPct val="0"/>
                </a:spcBef>
                <a:buClrTx/>
                <a:buFontTx/>
                <a:buNone/>
              </a:pPr>
              <a:t>1</a:t>
            </a:fld>
            <a:endParaRPr lang="ru-RU" altLang="ru-RU" sz="120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5pPr>
            <a:lvl6pPr marL="2204550"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6pPr>
            <a:lvl7pPr marL="2605377"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7pPr>
            <a:lvl8pPr marL="3006204"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8pPr>
            <a:lvl9pPr marL="3407032"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9pPr>
          </a:lstStyle>
          <a:p>
            <a:pPr>
              <a:spcBef>
                <a:spcPct val="0"/>
              </a:spcBef>
              <a:buClrTx/>
              <a:buFontTx/>
              <a:buNone/>
            </a:pPr>
            <a:fld id="{CB1DB4B4-6470-462F-B378-16D93D63EBAE}" type="slidenum">
              <a:rPr lang="ru-RU" altLang="ru-RU" sz="1200"/>
              <a:pPr>
                <a:spcBef>
                  <a:spcPct val="0"/>
                </a:spcBef>
                <a:buClrTx/>
                <a:buFontTx/>
                <a:buNone/>
              </a:pPr>
              <a:t>2</a:t>
            </a:fld>
            <a:endParaRPr lang="ru-RU" altLang="ru-RU" sz="120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5pPr>
            <a:lvl6pPr marL="2204550"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6pPr>
            <a:lvl7pPr marL="2605377"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7pPr>
            <a:lvl8pPr marL="3006204"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8pPr>
            <a:lvl9pPr marL="3407032"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9pPr>
          </a:lstStyle>
          <a:p>
            <a:pPr>
              <a:spcBef>
                <a:spcPct val="0"/>
              </a:spcBef>
              <a:buClrTx/>
              <a:buFontTx/>
              <a:buNone/>
            </a:pPr>
            <a:fld id="{CB1DB4B4-6470-462F-B378-16D93D63EBAE}" type="slidenum">
              <a:rPr lang="ru-RU" altLang="ru-RU" sz="1200"/>
              <a:pPr>
                <a:spcBef>
                  <a:spcPct val="0"/>
                </a:spcBef>
                <a:buClrTx/>
                <a:buFontTx/>
                <a:buNone/>
              </a:pPr>
              <a:t>11</a:t>
            </a:fld>
            <a:endParaRPr lang="ru-RU" altLang="ru-RU" sz="120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5pPr>
            <a:lvl6pPr marL="2204550"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6pPr>
            <a:lvl7pPr marL="2605377"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7pPr>
            <a:lvl8pPr marL="3006204"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8pPr>
            <a:lvl9pPr marL="3407032" indent="-200414" defTabSz="393869" eaLnBrk="0" fontAlgn="base" hangingPunct="0">
              <a:spcBef>
                <a:spcPct val="30000"/>
              </a:spcBef>
              <a:spcAft>
                <a:spcPct val="0"/>
              </a:spcAft>
              <a:buClr>
                <a:srgbClr val="000000"/>
              </a:buClr>
              <a:buSzPct val="100000"/>
              <a:buFont typeface="Times New Roman" pitchFamily="16" charset="0"/>
              <a:tabLst>
                <a:tab pos="633252" algn="l"/>
                <a:tab pos="1267895" algn="l"/>
                <a:tab pos="1902538" algn="l"/>
                <a:tab pos="2537181" algn="l"/>
              </a:tabLst>
              <a:defRPr sz="1100">
                <a:solidFill>
                  <a:srgbClr val="000000"/>
                </a:solidFill>
                <a:latin typeface="Times New Roman" pitchFamily="16" charset="0"/>
              </a:defRPr>
            </a:lvl9pPr>
          </a:lstStyle>
          <a:p>
            <a:pPr>
              <a:spcBef>
                <a:spcPct val="0"/>
              </a:spcBef>
              <a:buClrTx/>
              <a:buFontTx/>
              <a:buNone/>
            </a:pPr>
            <a:fld id="{CB1DB4B4-6470-462F-B378-16D93D63EBAE}" type="slidenum">
              <a:rPr lang="ru-RU" altLang="ru-RU" sz="1200"/>
              <a:pPr>
                <a:spcBef>
                  <a:spcPct val="0"/>
                </a:spcBef>
                <a:buClrTx/>
                <a:buFontTx/>
                <a:buNone/>
              </a:pPr>
              <a:t>23</a:t>
            </a:fld>
            <a:endParaRPr lang="ru-RU" altLang="ru-RU" sz="120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EBBE61A-8CBF-4082-89E1-6D2B401B56AD}" type="datetimeFigureOut">
              <a:rPr lang="ru-RU" smtClean="0"/>
              <a:t>23.12.2020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4A8070-35BD-4059-91E9-C67B84DEAA2D}"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BBE61A-8CBF-4082-89E1-6D2B401B56AD}" type="datetimeFigureOut">
              <a:rPr lang="ru-RU" smtClean="0"/>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BBE61A-8CBF-4082-89E1-6D2B401B56AD}" type="datetimeFigureOut">
              <a:rPr lang="ru-RU" smtClean="0"/>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ru-RU"/>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F653441-2EEF-4B1A-A437-CD96616A2172}" type="slidenum">
              <a:rPr lang="ru-RU"/>
              <a:pPr/>
              <a:t>‹#›</a:t>
            </a:fld>
            <a:endParaRPr lang="ru-RU"/>
          </a:p>
        </p:txBody>
      </p:sp>
    </p:spTree>
    <p:extLst>
      <p:ext uri="{BB962C8B-B14F-4D97-AF65-F5344CB8AC3E}">
        <p14:creationId xmlns:p14="http://schemas.microsoft.com/office/powerpoint/2010/main" val="3252462539"/>
      </p:ext>
    </p:extLst>
  </p:cSld>
  <p:clrMapOvr>
    <a:masterClrMapping/>
  </p:clrMapOvr>
  <p:transition spd="slow">
    <p:blinds dir="vert"/>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ru-RU"/>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2758B39B-8EE6-46AD-966C-E456FE0D98A2}" type="slidenum">
              <a:rPr lang="ru-RU"/>
              <a:pPr/>
              <a:t>‹#›</a:t>
            </a:fld>
            <a:endParaRPr lang="ru-RU"/>
          </a:p>
        </p:txBody>
      </p:sp>
    </p:spTree>
    <p:extLst>
      <p:ext uri="{BB962C8B-B14F-4D97-AF65-F5344CB8AC3E}">
        <p14:creationId xmlns:p14="http://schemas.microsoft.com/office/powerpoint/2010/main" val="1134763861"/>
      </p:ext>
    </p:extLst>
  </p:cSld>
  <p:clrMapOvr>
    <a:masterClrMapping/>
  </p:clrMapOvr>
  <p:transition spd="slow">
    <p:zoom/>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BBE61A-8CBF-4082-89E1-6D2B401B56AD}" type="datetimeFigureOut">
              <a:rPr lang="ru-RU" smtClean="0"/>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EBBE61A-8CBF-4082-89E1-6D2B401B56AD}" type="datetimeFigureOut">
              <a:rPr lang="ru-RU" smtClean="0"/>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4A8070-35BD-4059-91E9-C67B84DEAA2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BBE61A-8CBF-4082-89E1-6D2B401B56AD}" type="datetimeFigureOut">
              <a:rPr lang="ru-RU" smtClean="0"/>
              <a:t>23.12.2020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EBBE61A-8CBF-4082-89E1-6D2B401B56AD}" type="datetimeFigureOut">
              <a:rPr lang="ru-RU" smtClean="0"/>
              <a:t>23.12.2020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EBBE61A-8CBF-4082-89E1-6D2B401B56AD}" type="datetimeFigureOut">
              <a:rPr lang="ru-RU" smtClean="0"/>
              <a:t>23.12.2020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BBE61A-8CBF-4082-89E1-6D2B401B56AD}" type="datetimeFigureOut">
              <a:rPr lang="ru-RU" smtClean="0"/>
              <a:t>23.12.2020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BBE61A-8CBF-4082-89E1-6D2B401B56AD}" type="datetimeFigureOut">
              <a:rPr lang="ru-RU" smtClean="0"/>
              <a:t>23.12.2020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EBBE61A-8CBF-4082-89E1-6D2B401B56AD}" type="datetimeFigureOut">
              <a:rPr lang="ru-RU" smtClean="0"/>
              <a:t>23.12.2020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4A8070-35BD-4059-91E9-C67B84DEAA2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BBE61A-8CBF-4082-89E1-6D2B401B56AD}" type="datetimeFigureOut">
              <a:rPr lang="ru-RU" smtClean="0"/>
              <a:t>23.12.2020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4A8070-35BD-4059-91E9-C67B84DEAA2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D0%91%D0%B5%D1%80%D0%B5%D0%B3%D0%BE%D0%B2%D0%B0%D1%8F_%D0%B0%D1%80%D1%82%D0%B8%D0%BB%D0%BB%D0%B5%D1%80%D0%B8%D1%8F_%D0%92%D0%9C%D0%A4_%D0%A1%D0%A1%D0%A1%D0%A0" TargetMode="External"/><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2.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ru.wikipedia.org/wiki/%D0%9F%D0%BE%D0%B4%D0%B2%D0%B8%D0%B6%D0%BD%D0%B0%D1%8F_%D0%B0%D0%B2%D0%B8%D0%B0%D1%80%D0%B5%D0%BC%D0%BE%D0%BD%D1%82%D0%BD%D0%B0%D1%8F_%D0%BC%D0%B0%D1%81%D1%82%D0%B5%D1%80%D1%81%D0%BA%D0%B0%D1%8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iveinternet.ru/journal_proc.php?action=redirect&amp;url=http://rusarchives.ru/victory65/pages/16_03.htm"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bin"/><Relationship Id="rId1" Type="http://schemas.openxmlformats.org/officeDocument/2006/relationships/slideLayout" Target="../slideLayouts/slideLayout13.xml"/><Relationship Id="rId5" Type="http://schemas.openxmlformats.org/officeDocument/2006/relationships/image" Target="../media/image13.gi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85813" y="428625"/>
            <a:ext cx="7715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112000"/>
              </a:lnSpc>
              <a:spcAft>
                <a:spcPts val="14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Book Antiqua" charset="0"/>
                <a:ea typeface="Microsoft YaHei" charset="-122"/>
              </a:defRPr>
            </a:lvl1pPr>
            <a:lvl2pPr>
              <a:lnSpc>
                <a:spcPct val="112000"/>
              </a:lnSpc>
              <a:spcAft>
                <a:spcPts val="113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Book Antiqua" charset="0"/>
                <a:ea typeface="Microsoft YaHei" charset="-122"/>
              </a:defRPr>
            </a:lvl2pPr>
            <a:lvl3pPr>
              <a:lnSpc>
                <a:spcPct val="112000"/>
              </a:lnSpc>
              <a:spcAft>
                <a:spcPts val="85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3pPr>
            <a:lvl4pPr>
              <a:lnSpc>
                <a:spcPct val="112000"/>
              </a:lnSpc>
              <a:spcAft>
                <a:spcPts val="5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4pPr>
            <a:lvl5pPr>
              <a:lnSpc>
                <a:spcPct val="112000"/>
              </a:lnSpc>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5pPr>
            <a:lvl6pPr marL="25146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6pPr>
            <a:lvl7pPr marL="29718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7pPr>
            <a:lvl8pPr marL="34290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8pPr>
            <a:lvl9pPr marL="38862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9pPr>
          </a:lstStyle>
          <a:p>
            <a:pPr algn="ctr" eaLnBrk="1" hangingPunct="1">
              <a:lnSpc>
                <a:spcPct val="100000"/>
              </a:lnSpc>
              <a:spcAft>
                <a:spcPct val="0"/>
              </a:spcAft>
              <a:buClrTx/>
              <a:buSzTx/>
              <a:buFontTx/>
              <a:buNone/>
            </a:pPr>
            <a:r>
              <a:rPr lang="ru-RU" altLang="ru-RU" sz="6600" i="1"/>
              <a:t>АЗБУКА ПОБЕДЫ</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644900"/>
            <a:ext cx="320198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2" name="TextBox 6"/>
          <p:cNvSpPr txBox="1">
            <a:spLocks noChangeArrowheads="1"/>
          </p:cNvSpPr>
          <p:nvPr/>
        </p:nvSpPr>
        <p:spPr bwMode="auto">
          <a:xfrm>
            <a:off x="1116013" y="1643063"/>
            <a:ext cx="6911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3200" b="1" i="1" dirty="0" smtClean="0">
                <a:solidFill>
                  <a:schemeClr val="bg1"/>
                </a:solidFill>
                <a:latin typeface="Times New Roman" pitchFamily="16" charset="0"/>
                <a:cs typeface="Times New Roman" pitchFamily="16" charset="0"/>
              </a:rPr>
              <a:t>«Оружие </a:t>
            </a:r>
            <a:r>
              <a:rPr lang="ru-RU" altLang="ru-RU" sz="3200" b="1" i="1" dirty="0">
                <a:solidFill>
                  <a:schemeClr val="bg1"/>
                </a:solidFill>
                <a:latin typeface="Times New Roman" pitchFamily="16" charset="0"/>
                <a:cs typeface="Times New Roman" pitchFamily="16" charset="0"/>
              </a:rPr>
              <a:t>Победы: </a:t>
            </a:r>
          </a:p>
          <a:p>
            <a:pPr algn="ctr"/>
            <a:r>
              <a:rPr lang="ru-RU" altLang="ru-RU" sz="3200" b="1" i="1" dirty="0" smtClean="0">
                <a:solidFill>
                  <a:schemeClr val="bg1"/>
                </a:solidFill>
                <a:latin typeface="Times New Roman" pitchFamily="16" charset="0"/>
                <a:cs typeface="Times New Roman" pitchFamily="16" charset="0"/>
              </a:rPr>
              <a:t>военно-морской флот,</a:t>
            </a:r>
            <a:endParaRPr lang="ru-RU" altLang="ru-RU" sz="3200" b="1" i="1" dirty="0">
              <a:solidFill>
                <a:schemeClr val="bg1"/>
              </a:solidFill>
              <a:latin typeface="Times New Roman" pitchFamily="16" charset="0"/>
              <a:cs typeface="Times New Roman" pitchFamily="16" charset="0"/>
            </a:endParaRPr>
          </a:p>
          <a:p>
            <a:pPr algn="ctr"/>
            <a:r>
              <a:rPr lang="ru-RU" altLang="ru-RU" sz="3200" b="1" i="1" dirty="0" smtClean="0">
                <a:solidFill>
                  <a:schemeClr val="bg1"/>
                </a:solidFill>
                <a:latin typeface="Times New Roman" pitchFamily="16" charset="0"/>
                <a:cs typeface="Times New Roman" pitchFamily="16" charset="0"/>
              </a:rPr>
              <a:t>военно-воздушная авиация»</a:t>
            </a:r>
            <a:endParaRPr lang="ru-RU" altLang="ru-RU" sz="3200" b="1" i="1" dirty="0">
              <a:solidFill>
                <a:schemeClr val="bg1"/>
              </a:solidFill>
              <a:latin typeface="Times New Roman" pitchFamily="16" charset="0"/>
              <a:cs typeface="Times New Roman" pitchFamily="16" charset="0"/>
            </a:endParaRPr>
          </a:p>
        </p:txBody>
      </p:sp>
      <p:sp>
        <p:nvSpPr>
          <p:cNvPr id="2053" name="TextBox 5"/>
          <p:cNvSpPr txBox="1">
            <a:spLocks noChangeArrowheads="1"/>
          </p:cNvSpPr>
          <p:nvPr/>
        </p:nvSpPr>
        <p:spPr bwMode="auto">
          <a:xfrm>
            <a:off x="3276600" y="3305175"/>
            <a:ext cx="57721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altLang="ru-RU" dirty="0">
                <a:solidFill>
                  <a:schemeClr val="tx1"/>
                </a:solidFill>
                <a:latin typeface="Times New Roman" pitchFamily="16" charset="0"/>
                <a:cs typeface="Times New Roman" pitchFamily="16" charset="0"/>
              </a:rPr>
              <a:t>Составители:</a:t>
            </a:r>
          </a:p>
          <a:p>
            <a:pPr algn="r"/>
            <a:r>
              <a:rPr lang="ru-RU" altLang="ru-RU" b="1" dirty="0" err="1">
                <a:solidFill>
                  <a:schemeClr val="tx1"/>
                </a:solidFill>
                <a:latin typeface="Times New Roman" pitchFamily="16" charset="0"/>
                <a:cs typeface="Times New Roman" pitchFamily="16" charset="0"/>
              </a:rPr>
              <a:t>Алимушкина</a:t>
            </a:r>
            <a:r>
              <a:rPr lang="ru-RU" altLang="ru-RU" b="1" dirty="0">
                <a:solidFill>
                  <a:schemeClr val="tx1"/>
                </a:solidFill>
                <a:latin typeface="Times New Roman" pitchFamily="16" charset="0"/>
                <a:cs typeface="Times New Roman" pitchFamily="16" charset="0"/>
              </a:rPr>
              <a:t> Наталья </a:t>
            </a:r>
            <a:r>
              <a:rPr lang="ru-RU" altLang="ru-RU" b="1" dirty="0" err="1">
                <a:solidFill>
                  <a:schemeClr val="tx1"/>
                </a:solidFill>
                <a:latin typeface="Times New Roman" pitchFamily="16" charset="0"/>
                <a:cs typeface="Times New Roman" pitchFamily="16" charset="0"/>
              </a:rPr>
              <a:t>Илдусовна</a:t>
            </a:r>
            <a:r>
              <a:rPr lang="ru-RU" altLang="ru-RU" dirty="0">
                <a:solidFill>
                  <a:schemeClr val="tx1"/>
                </a:solidFill>
                <a:latin typeface="Times New Roman" pitchFamily="16" charset="0"/>
                <a:cs typeface="Times New Roman" pitchFamily="16" charset="0"/>
              </a:rPr>
              <a:t>,</a:t>
            </a:r>
          </a:p>
          <a:p>
            <a:pPr algn="r"/>
            <a:r>
              <a:rPr lang="ru-RU" altLang="ru-RU" i="1" dirty="0">
                <a:solidFill>
                  <a:schemeClr val="tx1"/>
                </a:solidFill>
                <a:latin typeface="Times New Roman" pitchFamily="16" charset="0"/>
                <a:cs typeface="Times New Roman" pitchFamily="16" charset="0"/>
              </a:rPr>
              <a:t>заведующая библиотекой, учитель;</a:t>
            </a:r>
          </a:p>
          <a:p>
            <a:pPr algn="r"/>
            <a:r>
              <a:rPr lang="ru-RU" altLang="ru-RU" b="1" dirty="0">
                <a:solidFill>
                  <a:schemeClr val="tx1"/>
                </a:solidFill>
                <a:latin typeface="Times New Roman" pitchFamily="16" charset="0"/>
                <a:cs typeface="Times New Roman" pitchFamily="16" charset="0"/>
              </a:rPr>
              <a:t>Сурикова Диана Анатольевна</a:t>
            </a:r>
            <a:r>
              <a:rPr lang="ru-RU" altLang="ru-RU" i="1" dirty="0">
                <a:solidFill>
                  <a:schemeClr val="tx1"/>
                </a:solidFill>
                <a:latin typeface="Times New Roman" pitchFamily="16" charset="0"/>
                <a:cs typeface="Times New Roman" pitchFamily="16" charset="0"/>
              </a:rPr>
              <a:t>, зам. директора по ВР</a:t>
            </a:r>
            <a:r>
              <a:rPr lang="ru-RU" altLang="ru-RU" dirty="0">
                <a:solidFill>
                  <a:schemeClr val="tx1"/>
                </a:solidFill>
                <a:latin typeface="Times New Roman" pitchFamily="16" charset="0"/>
                <a:cs typeface="Times New Roman" pitchFamily="16" charset="0"/>
              </a:rPr>
              <a:t>;</a:t>
            </a:r>
          </a:p>
          <a:p>
            <a:r>
              <a:rPr lang="ru-RU" altLang="ru-RU" b="1" dirty="0" smtClean="0">
                <a:solidFill>
                  <a:schemeClr val="tx1"/>
                </a:solidFill>
                <a:latin typeface="Times New Roman" pitchFamily="16" charset="0"/>
                <a:cs typeface="Times New Roman" pitchFamily="16" charset="0"/>
              </a:rPr>
              <a:t>                 Мишина Нина Викторовна</a:t>
            </a:r>
            <a:r>
              <a:rPr lang="ru-RU" altLang="ru-RU" dirty="0" smtClean="0">
                <a:solidFill>
                  <a:schemeClr val="tx1"/>
                </a:solidFill>
                <a:latin typeface="Times New Roman" pitchFamily="16" charset="0"/>
                <a:cs typeface="Times New Roman" pitchFamily="16" charset="0"/>
              </a:rPr>
              <a:t>, </a:t>
            </a:r>
            <a:r>
              <a:rPr lang="ru-RU" altLang="ru-RU" i="1" dirty="0" err="1">
                <a:solidFill>
                  <a:schemeClr val="tx1"/>
                </a:solidFill>
                <a:latin typeface="Times New Roman" pitchFamily="16" charset="0"/>
                <a:cs typeface="Times New Roman" pitchFamily="16" charset="0"/>
              </a:rPr>
              <a:t>кл.рук</a:t>
            </a:r>
            <a:r>
              <a:rPr lang="ru-RU" altLang="ru-RU" i="1" dirty="0">
                <a:solidFill>
                  <a:schemeClr val="tx1"/>
                </a:solidFill>
                <a:latin typeface="Times New Roman" pitchFamily="16" charset="0"/>
                <a:cs typeface="Times New Roman" pitchFamily="16" charset="0"/>
              </a:rPr>
              <a:t>. </a:t>
            </a:r>
            <a:r>
              <a:rPr lang="ru-RU" altLang="ru-RU" i="1" dirty="0" smtClean="0">
                <a:solidFill>
                  <a:schemeClr val="tx1"/>
                </a:solidFill>
                <a:latin typeface="Times New Roman" pitchFamily="16" charset="0"/>
                <a:cs typeface="Times New Roman" pitchFamily="16" charset="0"/>
              </a:rPr>
              <a:t>7 </a:t>
            </a:r>
            <a:r>
              <a:rPr lang="ru-RU" altLang="ru-RU" i="1" dirty="0" err="1">
                <a:solidFill>
                  <a:schemeClr val="tx1"/>
                </a:solidFill>
                <a:latin typeface="Times New Roman" pitchFamily="16" charset="0"/>
                <a:cs typeface="Times New Roman" pitchFamily="16" charset="0"/>
              </a:rPr>
              <a:t>кл</a:t>
            </a:r>
            <a:r>
              <a:rPr lang="ru-RU" altLang="ru-RU" i="1" dirty="0">
                <a:solidFill>
                  <a:schemeClr val="tx1"/>
                </a:solidFill>
                <a:latin typeface="Times New Roman" pitchFamily="16" charset="0"/>
                <a:cs typeface="Times New Roman" pitchFamily="16" charset="0"/>
              </a:rPr>
              <a:t>. «А»,</a:t>
            </a:r>
          </a:p>
          <a:p>
            <a:pPr algn="r"/>
            <a:r>
              <a:rPr lang="ru-RU" altLang="ru-RU" b="1" dirty="0" smtClean="0">
                <a:solidFill>
                  <a:schemeClr val="tx1"/>
                </a:solidFill>
                <a:latin typeface="Times New Roman" pitchFamily="16" charset="0"/>
                <a:cs typeface="Times New Roman" pitchFamily="16" charset="0"/>
              </a:rPr>
              <a:t>Зайцева Вера Викторовна</a:t>
            </a:r>
            <a:r>
              <a:rPr lang="ru-RU" altLang="ru-RU" i="1" dirty="0" smtClean="0">
                <a:solidFill>
                  <a:schemeClr val="tx1"/>
                </a:solidFill>
                <a:latin typeface="Times New Roman" pitchFamily="16" charset="0"/>
                <a:cs typeface="Times New Roman" pitchFamily="16" charset="0"/>
              </a:rPr>
              <a:t>, </a:t>
            </a:r>
            <a:r>
              <a:rPr lang="ru-RU" altLang="ru-RU" i="1" dirty="0" err="1">
                <a:solidFill>
                  <a:schemeClr val="tx1"/>
                </a:solidFill>
                <a:latin typeface="Times New Roman" pitchFamily="16" charset="0"/>
                <a:cs typeface="Times New Roman" pitchFamily="16" charset="0"/>
              </a:rPr>
              <a:t>кл.рук</a:t>
            </a:r>
            <a:r>
              <a:rPr lang="ru-RU" altLang="ru-RU" i="1" dirty="0">
                <a:solidFill>
                  <a:schemeClr val="tx1"/>
                </a:solidFill>
                <a:latin typeface="Times New Roman" pitchFamily="16" charset="0"/>
                <a:cs typeface="Times New Roman" pitchFamily="16" charset="0"/>
              </a:rPr>
              <a:t>. </a:t>
            </a:r>
            <a:r>
              <a:rPr lang="ru-RU" altLang="ru-RU" i="1" dirty="0" smtClean="0">
                <a:solidFill>
                  <a:schemeClr val="tx1"/>
                </a:solidFill>
                <a:latin typeface="Times New Roman" pitchFamily="16" charset="0"/>
                <a:cs typeface="Times New Roman" pitchFamily="16" charset="0"/>
              </a:rPr>
              <a:t>7 </a:t>
            </a:r>
            <a:r>
              <a:rPr lang="ru-RU" altLang="ru-RU" i="1" dirty="0" err="1">
                <a:solidFill>
                  <a:schemeClr val="tx1"/>
                </a:solidFill>
                <a:latin typeface="Times New Roman" pitchFamily="16" charset="0"/>
                <a:cs typeface="Times New Roman" pitchFamily="16" charset="0"/>
              </a:rPr>
              <a:t>кл</a:t>
            </a:r>
            <a:r>
              <a:rPr lang="ru-RU" altLang="ru-RU" i="1" dirty="0">
                <a:solidFill>
                  <a:schemeClr val="tx1"/>
                </a:solidFill>
                <a:latin typeface="Times New Roman" pitchFamily="16" charset="0"/>
                <a:cs typeface="Times New Roman" pitchFamily="16" charset="0"/>
              </a:rPr>
              <a:t>. «Б»,</a:t>
            </a:r>
          </a:p>
          <a:p>
            <a:pPr algn="r"/>
            <a:r>
              <a:rPr lang="ru-RU" altLang="ru-RU" b="1" dirty="0" smtClean="0">
                <a:solidFill>
                  <a:schemeClr val="tx1"/>
                </a:solidFill>
                <a:latin typeface="Times New Roman" pitchFamily="16" charset="0"/>
                <a:cs typeface="Times New Roman" pitchFamily="16" charset="0"/>
              </a:rPr>
              <a:t>Горбунова Юлия Васильевна</a:t>
            </a:r>
            <a:r>
              <a:rPr lang="ru-RU" altLang="ru-RU" i="1" dirty="0" smtClean="0">
                <a:solidFill>
                  <a:schemeClr val="tx1"/>
                </a:solidFill>
                <a:latin typeface="Times New Roman" pitchFamily="16" charset="0"/>
                <a:cs typeface="Times New Roman" pitchFamily="16" charset="0"/>
              </a:rPr>
              <a:t>, </a:t>
            </a:r>
            <a:r>
              <a:rPr lang="ru-RU" altLang="ru-RU" i="1" dirty="0" err="1">
                <a:solidFill>
                  <a:schemeClr val="tx1"/>
                </a:solidFill>
                <a:latin typeface="Times New Roman" pitchFamily="16" charset="0"/>
                <a:cs typeface="Times New Roman" pitchFamily="16" charset="0"/>
              </a:rPr>
              <a:t>кл.рук</a:t>
            </a:r>
            <a:r>
              <a:rPr lang="ru-RU" altLang="ru-RU" i="1" dirty="0">
                <a:solidFill>
                  <a:schemeClr val="tx1"/>
                </a:solidFill>
                <a:latin typeface="Times New Roman" pitchFamily="16" charset="0"/>
                <a:cs typeface="Times New Roman" pitchFamily="16" charset="0"/>
              </a:rPr>
              <a:t>. </a:t>
            </a:r>
            <a:r>
              <a:rPr lang="ru-RU" altLang="ru-RU" i="1" dirty="0" smtClean="0">
                <a:solidFill>
                  <a:schemeClr val="tx1"/>
                </a:solidFill>
                <a:latin typeface="Times New Roman" pitchFamily="16" charset="0"/>
                <a:cs typeface="Times New Roman" pitchFamily="16" charset="0"/>
              </a:rPr>
              <a:t>7 </a:t>
            </a:r>
            <a:r>
              <a:rPr lang="ru-RU" altLang="ru-RU" i="1" dirty="0" err="1">
                <a:solidFill>
                  <a:schemeClr val="tx1"/>
                </a:solidFill>
                <a:latin typeface="Times New Roman" pitchFamily="16" charset="0"/>
                <a:cs typeface="Times New Roman" pitchFamily="16" charset="0"/>
              </a:rPr>
              <a:t>кл</a:t>
            </a:r>
            <a:r>
              <a:rPr lang="ru-RU" altLang="ru-RU" i="1" dirty="0">
                <a:solidFill>
                  <a:schemeClr val="tx1"/>
                </a:solidFill>
                <a:latin typeface="Times New Roman" pitchFamily="16" charset="0"/>
                <a:cs typeface="Times New Roman" pitchFamily="16" charset="0"/>
              </a:rPr>
              <a:t>. «В»,</a:t>
            </a:r>
          </a:p>
          <a:p>
            <a:pPr algn="r"/>
            <a:r>
              <a:rPr lang="ru-RU" altLang="ru-RU" b="1" dirty="0" err="1" smtClean="0">
                <a:solidFill>
                  <a:schemeClr val="tx1"/>
                </a:solidFill>
                <a:latin typeface="Times New Roman" pitchFamily="16" charset="0"/>
                <a:cs typeface="Times New Roman" pitchFamily="16" charset="0"/>
              </a:rPr>
              <a:t>Комкова</a:t>
            </a:r>
            <a:r>
              <a:rPr lang="ru-RU" altLang="ru-RU" b="1" dirty="0" smtClean="0">
                <a:solidFill>
                  <a:schemeClr val="tx1"/>
                </a:solidFill>
                <a:latin typeface="Times New Roman" pitchFamily="16" charset="0"/>
                <a:cs typeface="Times New Roman" pitchFamily="16" charset="0"/>
              </a:rPr>
              <a:t> Алена Игоревна,</a:t>
            </a:r>
            <a:r>
              <a:rPr lang="ru-RU" altLang="ru-RU" i="1" dirty="0" smtClean="0">
                <a:solidFill>
                  <a:schemeClr val="tx1"/>
                </a:solidFill>
                <a:latin typeface="Times New Roman" pitchFamily="16" charset="0"/>
                <a:cs typeface="Times New Roman" pitchFamily="16" charset="0"/>
              </a:rPr>
              <a:t> </a:t>
            </a:r>
            <a:r>
              <a:rPr lang="ru-RU" altLang="ru-RU" i="1" dirty="0" err="1">
                <a:solidFill>
                  <a:schemeClr val="tx1"/>
                </a:solidFill>
                <a:latin typeface="Times New Roman" pitchFamily="16" charset="0"/>
                <a:cs typeface="Times New Roman" pitchFamily="16" charset="0"/>
              </a:rPr>
              <a:t>кл.рук</a:t>
            </a:r>
            <a:r>
              <a:rPr lang="ru-RU" altLang="ru-RU" i="1" dirty="0">
                <a:solidFill>
                  <a:schemeClr val="tx1"/>
                </a:solidFill>
                <a:latin typeface="Times New Roman" pitchFamily="16" charset="0"/>
                <a:cs typeface="Times New Roman" pitchFamily="16" charset="0"/>
              </a:rPr>
              <a:t>. </a:t>
            </a:r>
            <a:r>
              <a:rPr lang="ru-RU" altLang="ru-RU" i="1" dirty="0" smtClean="0">
                <a:solidFill>
                  <a:schemeClr val="tx1"/>
                </a:solidFill>
                <a:latin typeface="Times New Roman" pitchFamily="16" charset="0"/>
                <a:cs typeface="Times New Roman" pitchFamily="16" charset="0"/>
              </a:rPr>
              <a:t>7 </a:t>
            </a:r>
            <a:r>
              <a:rPr lang="ru-RU" altLang="ru-RU" i="1" dirty="0" err="1">
                <a:solidFill>
                  <a:schemeClr val="tx1"/>
                </a:solidFill>
                <a:latin typeface="Times New Roman" pitchFamily="16" charset="0"/>
                <a:cs typeface="Times New Roman" pitchFamily="16" charset="0"/>
              </a:rPr>
              <a:t>кл</a:t>
            </a:r>
            <a:r>
              <a:rPr lang="ru-RU" altLang="ru-RU" i="1" dirty="0">
                <a:solidFill>
                  <a:schemeClr val="tx1"/>
                </a:solidFill>
                <a:latin typeface="Times New Roman" pitchFamily="16" charset="0"/>
                <a:cs typeface="Times New Roman" pitchFamily="16" charset="0"/>
              </a:rPr>
              <a:t>. «Г»,</a:t>
            </a:r>
          </a:p>
          <a:p>
            <a:pPr algn="r"/>
            <a:endParaRPr lang="ru-RU" altLang="ru-RU" i="1" dirty="0">
              <a:solidFill>
                <a:schemeClr val="tx1"/>
              </a:solidFill>
              <a:latin typeface="Times New Roman" pitchFamily="16" charset="0"/>
              <a:cs typeface="Times New Roman" pitchFamily="16" charset="0"/>
            </a:endParaRPr>
          </a:p>
          <a:p>
            <a:pPr algn="ctr"/>
            <a:r>
              <a:rPr lang="ru-RU" altLang="ru-RU" dirty="0">
                <a:solidFill>
                  <a:schemeClr val="tx1"/>
                </a:solidFill>
                <a:latin typeface="Times New Roman" pitchFamily="16" charset="0"/>
                <a:cs typeface="Times New Roman" pitchFamily="16" charset="0"/>
              </a:rPr>
              <a:t>МБОУ СОШ №6</a:t>
            </a:r>
          </a:p>
          <a:p>
            <a:pPr algn="ctr"/>
            <a:r>
              <a:rPr lang="ru-RU" altLang="ru-RU" dirty="0" err="1">
                <a:solidFill>
                  <a:schemeClr val="tx1"/>
                </a:solidFill>
                <a:latin typeface="Times New Roman" pitchFamily="16" charset="0"/>
                <a:cs typeface="Times New Roman" pitchFamily="16" charset="0"/>
              </a:rPr>
              <a:t>г.Сасово</a:t>
            </a:r>
            <a:r>
              <a:rPr lang="ru-RU" altLang="ru-RU" dirty="0">
                <a:solidFill>
                  <a:schemeClr val="tx1"/>
                </a:solidFill>
                <a:latin typeface="Times New Roman" pitchFamily="16" charset="0"/>
                <a:cs typeface="Times New Roman" pitchFamily="16" charset="0"/>
              </a:rPr>
              <a:t>, 2020 г.</a:t>
            </a:r>
          </a:p>
        </p:txBody>
      </p:sp>
    </p:spTree>
    <p:extLst>
      <p:ext uri="{BB962C8B-B14F-4D97-AF65-F5344CB8AC3E}">
        <p14:creationId xmlns:p14="http://schemas.microsoft.com/office/powerpoint/2010/main" val="2260320311"/>
      </p:ext>
    </p:extLst>
  </p:cSld>
  <p:clrMapOvr>
    <a:masterClrMapping/>
  </p:clrMapOvr>
  <p:transition spd="slow" advClick="0" advTm="15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МИГ-3</a:t>
            </a:r>
            <a:endParaRPr lang="ru-RU" dirty="0"/>
          </a:p>
        </p:txBody>
      </p:sp>
      <p:sp>
        <p:nvSpPr>
          <p:cNvPr id="4" name="Содержимое 3"/>
          <p:cNvSpPr>
            <a:spLocks noGrp="1"/>
          </p:cNvSpPr>
          <p:nvPr>
            <p:ph sz="half" idx="2"/>
          </p:nvPr>
        </p:nvSpPr>
        <p:spPr/>
        <p:txBody>
          <a:bodyPr>
            <a:normAutofit fontScale="77500" lnSpcReduction="20000"/>
          </a:bodyPr>
          <a:lstStyle/>
          <a:p>
            <a:pPr algn="just"/>
            <a:r>
              <a:rPr lang="ru-RU" dirty="0" smtClean="0"/>
              <a:t>Первенец нового подхода МиГ-1 достаточно быстро преобразился в МиГ-3, который стал одним из самых опасных советских самолетов Второй Мировой Войны, главным немецким противником. Самолет мог разгоняться свыше 600 км/ч, и забираться на высоту более 11 километров, что было явно не по силам предшественникам. Именно это определило нишу применения </a:t>
            </a:r>
            <a:r>
              <a:rPr lang="ru-RU" dirty="0" err="1" smtClean="0"/>
              <a:t>МиГ-a</a:t>
            </a:r>
            <a:r>
              <a:rPr lang="ru-RU" dirty="0" smtClean="0"/>
              <a:t> — он себя отлично показал как высотный истребитель, действуя в системе ПВО.</a:t>
            </a:r>
          </a:p>
          <a:p>
            <a:endParaRPr lang="ru-RU" dirty="0"/>
          </a:p>
        </p:txBody>
      </p:sp>
      <p:pic>
        <p:nvPicPr>
          <p:cNvPr id="5" name="Содержимое 4" descr="http://samoe-samaya.ru/wp-content/uploads/2014/02/МиГ-3.jpg"/>
          <p:cNvPicPr>
            <a:picLocks noGrp="1"/>
          </p:cNvPicPr>
          <p:nvPr>
            <p:ph sz="half" idx="1"/>
          </p:nvPr>
        </p:nvPicPr>
        <p:blipFill>
          <a:blip r:embed="rId2" cstate="print"/>
          <a:srcRect/>
          <a:stretch>
            <a:fillRect/>
          </a:stretch>
        </p:blipFill>
        <p:spPr bwMode="auto">
          <a:xfrm>
            <a:off x="647700" y="2060848"/>
            <a:ext cx="3657600" cy="3384376"/>
          </a:xfrm>
          <a:prstGeom prst="rect">
            <a:avLst/>
          </a:prstGeom>
          <a:noFill/>
          <a:ln w="9525">
            <a:noFill/>
            <a:miter lim="800000"/>
            <a:headEnd/>
            <a:tailEnd/>
          </a:ln>
        </p:spPr>
      </p:pic>
    </p:spTree>
    <p:extLst>
      <p:ext uri="{BB962C8B-B14F-4D97-AF65-F5344CB8AC3E}">
        <p14:creationId xmlns:p14="http://schemas.microsoft.com/office/powerpoint/2010/main" val="201305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85813" y="428625"/>
            <a:ext cx="7715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112000"/>
              </a:lnSpc>
              <a:spcAft>
                <a:spcPts val="14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Book Antiqua" charset="0"/>
                <a:ea typeface="Microsoft YaHei" charset="-122"/>
              </a:defRPr>
            </a:lvl1pPr>
            <a:lvl2pPr>
              <a:lnSpc>
                <a:spcPct val="112000"/>
              </a:lnSpc>
              <a:spcAft>
                <a:spcPts val="113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Book Antiqua" charset="0"/>
                <a:ea typeface="Microsoft YaHei" charset="-122"/>
              </a:defRPr>
            </a:lvl2pPr>
            <a:lvl3pPr>
              <a:lnSpc>
                <a:spcPct val="112000"/>
              </a:lnSpc>
              <a:spcAft>
                <a:spcPts val="85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3pPr>
            <a:lvl4pPr>
              <a:lnSpc>
                <a:spcPct val="112000"/>
              </a:lnSpc>
              <a:spcAft>
                <a:spcPts val="5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4pPr>
            <a:lvl5pPr>
              <a:lnSpc>
                <a:spcPct val="112000"/>
              </a:lnSpc>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5pPr>
            <a:lvl6pPr marL="25146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6pPr>
            <a:lvl7pPr marL="29718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7pPr>
            <a:lvl8pPr marL="34290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8pPr>
            <a:lvl9pPr marL="38862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9pPr>
          </a:lstStyle>
          <a:p>
            <a:pPr algn="ctr" eaLnBrk="1" hangingPunct="1">
              <a:lnSpc>
                <a:spcPct val="100000"/>
              </a:lnSpc>
              <a:spcAft>
                <a:spcPct val="0"/>
              </a:spcAft>
              <a:buClrTx/>
              <a:buSzTx/>
              <a:buFontTx/>
              <a:buNone/>
            </a:pPr>
            <a:r>
              <a:rPr lang="ru-RU" altLang="ru-RU" sz="6600" i="1"/>
              <a:t>АЗБУКА ПОБЕДЫ</a:t>
            </a:r>
          </a:p>
        </p:txBody>
      </p:sp>
      <p:sp>
        <p:nvSpPr>
          <p:cNvPr id="3075" name="TextBox 6"/>
          <p:cNvSpPr txBox="1">
            <a:spLocks noChangeArrowheads="1"/>
          </p:cNvSpPr>
          <p:nvPr/>
        </p:nvSpPr>
        <p:spPr bwMode="auto">
          <a:xfrm>
            <a:off x="1116013" y="1643063"/>
            <a:ext cx="7127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3600" b="1" i="1" dirty="0">
                <a:solidFill>
                  <a:srgbClr val="C00000"/>
                </a:solidFill>
                <a:latin typeface="Times New Roman" pitchFamily="16" charset="0"/>
                <a:cs typeface="Times New Roman" pitchFamily="16" charset="0"/>
              </a:rPr>
              <a:t>«Оружие </a:t>
            </a:r>
            <a:r>
              <a:rPr lang="ru-RU" altLang="ru-RU" sz="3600" b="1" i="1" dirty="0" smtClean="0">
                <a:solidFill>
                  <a:srgbClr val="C00000"/>
                </a:solidFill>
                <a:latin typeface="Times New Roman" pitchFamily="16" charset="0"/>
                <a:cs typeface="Times New Roman" pitchFamily="16" charset="0"/>
              </a:rPr>
              <a:t>Победы</a:t>
            </a:r>
            <a:r>
              <a:rPr lang="ru-RU" altLang="ru-RU" sz="3600" b="1" i="1" dirty="0" smtClean="0">
                <a:solidFill>
                  <a:srgbClr val="FF0000"/>
                </a:solidFill>
                <a:latin typeface="Times New Roman" pitchFamily="16" charset="0"/>
                <a:cs typeface="Times New Roman" pitchFamily="16" charset="0"/>
              </a:rPr>
              <a:t>:</a:t>
            </a:r>
            <a:r>
              <a:rPr lang="ru-RU" altLang="ru-RU" sz="3600" b="1" i="1" dirty="0" smtClean="0">
                <a:latin typeface="Times New Roman" pitchFamily="16" charset="0"/>
                <a:cs typeface="Times New Roman" pitchFamily="16" charset="0"/>
              </a:rPr>
              <a:t> </a:t>
            </a:r>
            <a:endParaRPr lang="ru-RU" altLang="ru-RU" sz="3600" b="1" i="1" dirty="0">
              <a:latin typeface="Times New Roman" pitchFamily="16" charset="0"/>
              <a:cs typeface="Times New Roman" pitchFamily="16" charset="0"/>
            </a:endParaRPr>
          </a:p>
          <a:p>
            <a:pPr algn="ctr"/>
            <a:r>
              <a:rPr lang="ru-RU" altLang="ru-RU" sz="3600" b="1" i="1" dirty="0" smtClean="0">
                <a:solidFill>
                  <a:srgbClr val="C00000"/>
                </a:solidFill>
                <a:latin typeface="Times New Roman" pitchFamily="16" charset="0"/>
                <a:cs typeface="Times New Roman" pitchFamily="16" charset="0"/>
              </a:rPr>
              <a:t>военно-морской </a:t>
            </a:r>
            <a:r>
              <a:rPr lang="ru-RU" altLang="ru-RU" sz="3600" b="1" i="1" dirty="0">
                <a:solidFill>
                  <a:srgbClr val="C00000"/>
                </a:solidFill>
                <a:latin typeface="Times New Roman" pitchFamily="16" charset="0"/>
                <a:cs typeface="Times New Roman" pitchFamily="16" charset="0"/>
              </a:rPr>
              <a:t>флот,</a:t>
            </a:r>
          </a:p>
          <a:p>
            <a:pPr algn="ctr"/>
            <a:r>
              <a:rPr lang="ru-RU" altLang="ru-RU" sz="3600" b="1" i="1" dirty="0" smtClean="0">
                <a:solidFill>
                  <a:srgbClr val="C00000"/>
                </a:solidFill>
                <a:latin typeface="Times New Roman" pitchFamily="16" charset="0"/>
                <a:cs typeface="Times New Roman" pitchFamily="16" charset="0"/>
              </a:rPr>
              <a:t>военно-воздушная авиация</a:t>
            </a:r>
            <a:r>
              <a:rPr lang="ru-RU" altLang="ru-RU" sz="4800" b="1" i="1" dirty="0" smtClean="0">
                <a:solidFill>
                  <a:srgbClr val="C00000"/>
                </a:solidFill>
                <a:latin typeface="Times New Roman" pitchFamily="16" charset="0"/>
                <a:cs typeface="Times New Roman" pitchFamily="16" charset="0"/>
              </a:rPr>
              <a:t>»</a:t>
            </a:r>
            <a:endParaRPr lang="ru-RU" altLang="ru-RU" sz="4800" b="1" i="1" dirty="0">
              <a:solidFill>
                <a:srgbClr val="C00000"/>
              </a:solidFill>
              <a:latin typeface="Times New Roman" pitchFamily="16" charset="0"/>
              <a:cs typeface="Times New Roman" pitchFamily="16" charset="0"/>
            </a:endParaRPr>
          </a:p>
        </p:txBody>
      </p:sp>
      <p:sp>
        <p:nvSpPr>
          <p:cNvPr id="3076" name="TextBox 5"/>
          <p:cNvSpPr txBox="1">
            <a:spLocks noChangeArrowheads="1"/>
          </p:cNvSpPr>
          <p:nvPr/>
        </p:nvSpPr>
        <p:spPr bwMode="auto">
          <a:xfrm>
            <a:off x="539750" y="4508500"/>
            <a:ext cx="497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6000" b="1" dirty="0" smtClean="0">
                <a:solidFill>
                  <a:schemeClr val="bg1"/>
                </a:solidFill>
                <a:latin typeface="Times New Roman" pitchFamily="16" charset="0"/>
                <a:cs typeface="Times New Roman" pitchFamily="16" charset="0"/>
              </a:rPr>
              <a:t>7 «Б» </a:t>
            </a:r>
            <a:r>
              <a:rPr lang="ru-RU" altLang="ru-RU" sz="6000" b="1" dirty="0">
                <a:solidFill>
                  <a:schemeClr val="bg1"/>
                </a:solidFill>
                <a:latin typeface="Times New Roman" pitchFamily="16" charset="0"/>
                <a:cs typeface="Times New Roman" pitchFamily="16" charset="0"/>
              </a:rPr>
              <a:t>класс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l="17877" r="17877"/>
          <a:stretch>
            <a:fillRect/>
          </a:stretch>
        </p:blipFill>
        <p:spPr>
          <a:xfrm>
            <a:off x="5307783" y="3789040"/>
            <a:ext cx="3503971" cy="2429853"/>
          </a:xfrm>
          <a:prstGeom prst="rect">
            <a:avLst/>
          </a:prstGeom>
          <a:effectLst>
            <a:softEdge rad="112500"/>
          </a:effectLst>
        </p:spPr>
      </p:pic>
    </p:spTree>
    <p:extLst>
      <p:ext uri="{BB962C8B-B14F-4D97-AF65-F5344CB8AC3E}">
        <p14:creationId xmlns:p14="http://schemas.microsoft.com/office/powerpoint/2010/main" val="3272284969"/>
      </p:ext>
    </p:extLst>
  </p:cSld>
  <p:clrMapOvr>
    <a:masterClrMapping/>
  </p:clrMapOvr>
  <p:transition spd="slow" advClick="0" advTm="15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214563"/>
            <a:ext cx="7772400" cy="3857625"/>
          </a:xfrm>
        </p:spPr>
        <p:txBody>
          <a:bodyPr/>
          <a:lstStyle/>
          <a:p>
            <a:pPr>
              <a:defRPr/>
            </a:pPr>
            <a:r>
              <a:rPr lang="ru-RU" dirty="0" smtClean="0"/>
              <a:t/>
            </a:r>
            <a:br>
              <a:rPr lang="ru-RU" dirty="0" smtClean="0"/>
            </a:br>
            <a:r>
              <a:rPr lang="ru-RU" dirty="0" smtClean="0"/>
              <a:t>Балтийский флот</a:t>
            </a:r>
            <a:br>
              <a:rPr lang="ru-RU" dirty="0" smtClean="0"/>
            </a:br>
            <a:r>
              <a:rPr lang="ru-RU" dirty="0" smtClean="0"/>
              <a:t>Северный флот</a:t>
            </a:r>
            <a:br>
              <a:rPr lang="ru-RU" dirty="0" smtClean="0"/>
            </a:br>
            <a:r>
              <a:rPr lang="ru-RU" dirty="0" smtClean="0"/>
              <a:t>Тихоокеанский флот</a:t>
            </a:r>
            <a:br>
              <a:rPr lang="ru-RU" dirty="0" smtClean="0"/>
            </a:br>
            <a:r>
              <a:rPr lang="ru-RU" dirty="0" smtClean="0"/>
              <a:t>Черноморский флот</a:t>
            </a:r>
            <a:endParaRPr lang="ru-RU" dirty="0"/>
          </a:p>
        </p:txBody>
      </p:sp>
      <p:sp>
        <p:nvSpPr>
          <p:cNvPr id="5124" name="Прямоугольник 4"/>
          <p:cNvSpPr>
            <a:spLocks noChangeArrowheads="1"/>
          </p:cNvSpPr>
          <p:nvPr/>
        </p:nvSpPr>
        <p:spPr bwMode="auto">
          <a:xfrm>
            <a:off x="2643188" y="357188"/>
            <a:ext cx="564356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altLang="ru-RU" sz="2400"/>
              <a:t>"Да, слава русских моряков бессмертна,</a:t>
            </a:r>
          </a:p>
          <a:p>
            <a:pPr algn="r"/>
            <a:r>
              <a:rPr lang="ru-RU" altLang="ru-RU" sz="2400"/>
              <a:t>В историю вписали имена</a:t>
            </a:r>
          </a:p>
          <a:p>
            <a:pPr algn="r"/>
            <a:r>
              <a:rPr lang="ru-RU" altLang="ru-RU" sz="2400"/>
              <a:t>Тех, кто любил Россию беззаветно,</a:t>
            </a:r>
          </a:p>
          <a:p>
            <a:pPr algn="r"/>
            <a:r>
              <a:rPr lang="ru-RU" altLang="ru-RU" sz="2400"/>
              <a:t>И отдавал за родину сердца."</a:t>
            </a:r>
          </a:p>
          <a:p>
            <a:pPr algn="r"/>
            <a:r>
              <a:rPr lang="ru-RU" altLang="ru-RU" sz="2400"/>
              <a:t>Л. Встречный</a:t>
            </a:r>
          </a:p>
        </p:txBody>
      </p:sp>
    </p:spTree>
    <p:extLst>
      <p:ext uri="{BB962C8B-B14F-4D97-AF65-F5344CB8AC3E}">
        <p14:creationId xmlns:p14="http://schemas.microsoft.com/office/powerpoint/2010/main" val="309330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571500" y="928688"/>
            <a:ext cx="3008313" cy="1162050"/>
          </a:xfrm>
        </p:spPr>
        <p:txBody>
          <a:bodyPr>
            <a:normAutofit fontScale="90000"/>
          </a:bodyPr>
          <a:lstStyle/>
          <a:p>
            <a:pPr algn="ctr"/>
            <a:r>
              <a:rPr lang="ru-RU" altLang="ru-RU" sz="9600" smtClean="0"/>
              <a:t>Б</a:t>
            </a:r>
            <a:br>
              <a:rPr lang="ru-RU" altLang="ru-RU" sz="9600" smtClean="0"/>
            </a:br>
            <a:endParaRPr lang="ru-RU" altLang="ru-RU" smtClean="0"/>
          </a:p>
        </p:txBody>
      </p:sp>
      <p:sp>
        <p:nvSpPr>
          <p:cNvPr id="6147" name="Текст 3"/>
          <p:cNvSpPr>
            <a:spLocks noGrp="1"/>
          </p:cNvSpPr>
          <p:nvPr>
            <p:ph type="body" sz="half" idx="2"/>
          </p:nvPr>
        </p:nvSpPr>
        <p:spPr>
          <a:xfrm>
            <a:off x="714375" y="1435100"/>
            <a:ext cx="2428875" cy="3851275"/>
          </a:xfrm>
        </p:spPr>
        <p:txBody>
          <a:bodyPr/>
          <a:lstStyle/>
          <a:p>
            <a:r>
              <a:rPr lang="ru-RU" altLang="ru-RU" smtClean="0"/>
              <a:t>Первый же период Великой Отечественной войны показал необходимость бронекатеров.</a:t>
            </a:r>
          </a:p>
          <a:p>
            <a:r>
              <a:rPr lang="ru-RU" altLang="ru-RU" smtClean="0"/>
              <a:t>БКА пр. 1124 в первом же периоде Великой Отечественной войны вступили в бои в Финском заливе, на Ладожском  Онежском  озерах и на Неве.</a:t>
            </a:r>
          </a:p>
        </p:txBody>
      </p:sp>
      <p:sp>
        <p:nvSpPr>
          <p:cNvPr id="6148" name="Прямоугольник 9"/>
          <p:cNvSpPr>
            <a:spLocks noChangeArrowheads="1"/>
          </p:cNvSpPr>
          <p:nvPr/>
        </p:nvSpPr>
        <p:spPr bwMode="auto">
          <a:xfrm>
            <a:off x="3808413" y="214313"/>
            <a:ext cx="29067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3600" b="1"/>
              <a:t>Бронекатер</a:t>
            </a:r>
          </a:p>
        </p:txBody>
      </p:sp>
      <p:pic>
        <p:nvPicPr>
          <p:cNvPr id="6150" name="Содержимое 5" descr="бронекатер.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6913" y="1928813"/>
            <a:ext cx="574833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743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Содержимое 4" descr="0231e85c8aebc2e82dd9227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3" y="357188"/>
            <a:ext cx="8683625" cy="6286500"/>
          </a:xfrm>
        </p:spPr>
      </p:pic>
      <p:sp>
        <p:nvSpPr>
          <p:cNvPr id="7172" name="Прямоугольник 5"/>
          <p:cNvSpPr>
            <a:spLocks noChangeArrowheads="1"/>
          </p:cNvSpPr>
          <p:nvPr/>
        </p:nvSpPr>
        <p:spPr bwMode="auto">
          <a:xfrm>
            <a:off x="357188" y="285750"/>
            <a:ext cx="9286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9600" b="1">
                <a:solidFill>
                  <a:schemeClr val="tx1"/>
                </a:solidFill>
                <a:latin typeface="Book Antiqua" charset="0"/>
              </a:rPr>
              <a:t>Б</a:t>
            </a:r>
            <a:endParaRPr lang="ru-RU" altLang="ru-RU" sz="9600" b="1">
              <a:solidFill>
                <a:schemeClr val="tx1"/>
              </a:solidFill>
            </a:endParaRPr>
          </a:p>
        </p:txBody>
      </p:sp>
    </p:spTree>
    <p:extLst>
      <p:ext uri="{BB962C8B-B14F-4D97-AF65-F5344CB8AC3E}">
        <p14:creationId xmlns:p14="http://schemas.microsoft.com/office/powerpoint/2010/main" val="222202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85750" y="273050"/>
            <a:ext cx="2071688" cy="1512888"/>
          </a:xfrm>
        </p:spPr>
        <p:txBody>
          <a:bodyPr>
            <a:normAutofit fontScale="90000"/>
          </a:bodyPr>
          <a:lstStyle/>
          <a:p>
            <a:pPr algn="ctr"/>
            <a:r>
              <a:rPr lang="ru-RU" altLang="ru-RU" sz="9600" smtClean="0"/>
              <a:t>Б</a:t>
            </a:r>
          </a:p>
        </p:txBody>
      </p:sp>
      <p:pic>
        <p:nvPicPr>
          <p:cNvPr id="8195" name="Содержимое 7" descr="Irbeny.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2801938"/>
            <a:ext cx="8337550" cy="4056062"/>
          </a:xfrm>
        </p:spPr>
      </p:pic>
      <p:sp>
        <p:nvSpPr>
          <p:cNvPr id="4" name="Текст 3"/>
          <p:cNvSpPr>
            <a:spLocks noGrp="1"/>
          </p:cNvSpPr>
          <p:nvPr>
            <p:ph type="body" sz="half" idx="2"/>
          </p:nvPr>
        </p:nvSpPr>
        <p:spPr>
          <a:xfrm>
            <a:off x="457200" y="1435100"/>
            <a:ext cx="7829550" cy="1493838"/>
          </a:xfrm>
        </p:spPr>
        <p:txBody>
          <a:bodyPr/>
          <a:lstStyle/>
          <a:p>
            <a:pPr>
              <a:defRPr/>
            </a:pPr>
            <a:r>
              <a:rPr lang="ru-RU" dirty="0" smtClean="0"/>
              <a:t>В известной </a:t>
            </a:r>
            <a:r>
              <a:rPr lang="ru-RU" dirty="0" err="1" smtClean="0"/>
              <a:t>Тулоксинской</a:t>
            </a:r>
            <a:r>
              <a:rPr lang="ru-RU" dirty="0" smtClean="0"/>
              <a:t> десантной операции в июне 1944 года, несмотря на штормовую погоду, бронекатера проекта 1124 поддержали 2 бригады —70-юморскую и стрелковую</a:t>
            </a:r>
            <a:r>
              <a:rPr lang="ru-RU" dirty="0" smtClean="0">
                <a:solidFill>
                  <a:schemeClr val="tx1">
                    <a:lumMod val="95000"/>
                    <a:lumOff val="5000"/>
                  </a:schemeClr>
                </a:solidFill>
              </a:rPr>
              <a:t> </a:t>
            </a:r>
            <a:r>
              <a:rPr lang="ru-RU" dirty="0" smtClean="0"/>
              <a:t>и 3-ю морской пехоты, бронекатера подходили к береговой черте и поражали финские огневые точки, уцелевшие после артиллерийской подготовки.</a:t>
            </a:r>
          </a:p>
          <a:p>
            <a:pPr>
              <a:defRPr/>
            </a:pPr>
            <a:endParaRPr lang="ru-RU" dirty="0"/>
          </a:p>
        </p:txBody>
      </p:sp>
      <p:sp>
        <p:nvSpPr>
          <p:cNvPr id="8197" name="Прямоугольник 8"/>
          <p:cNvSpPr>
            <a:spLocks noChangeArrowheads="1"/>
          </p:cNvSpPr>
          <p:nvPr/>
        </p:nvSpPr>
        <p:spPr bwMode="auto">
          <a:xfrm>
            <a:off x="2286000" y="2224088"/>
            <a:ext cx="4572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a:p>
        </p:txBody>
      </p:sp>
    </p:spTree>
    <p:extLst>
      <p:ext uri="{BB962C8B-B14F-4D97-AF65-F5344CB8AC3E}">
        <p14:creationId xmlns:p14="http://schemas.microsoft.com/office/powerpoint/2010/main" val="225544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3050"/>
            <a:ext cx="1971675" cy="1155700"/>
          </a:xfrm>
        </p:spPr>
        <p:txBody>
          <a:bodyPr>
            <a:normAutofit fontScale="90000"/>
          </a:bodyPr>
          <a:lstStyle/>
          <a:p>
            <a:r>
              <a:rPr lang="ru-RU" altLang="ru-RU" sz="9600" smtClean="0"/>
              <a:t>Б</a:t>
            </a:r>
          </a:p>
        </p:txBody>
      </p:sp>
      <p:pic>
        <p:nvPicPr>
          <p:cNvPr id="9219" name="Содержимое 5" descr="14562138_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49600" y="1571625"/>
            <a:ext cx="6034088" cy="3500438"/>
          </a:xfrm>
        </p:spPr>
      </p:pic>
      <p:sp>
        <p:nvSpPr>
          <p:cNvPr id="9220" name="Текст 3"/>
          <p:cNvSpPr>
            <a:spLocks noGrp="1"/>
          </p:cNvSpPr>
          <p:nvPr>
            <p:ph type="body" sz="half" idx="2"/>
          </p:nvPr>
        </p:nvSpPr>
        <p:spPr/>
        <p:txBody>
          <a:bodyPr/>
          <a:lstStyle/>
          <a:p>
            <a:r>
              <a:rPr lang="ru-RU" altLang="ru-RU" b="1" smtClean="0">
                <a:latin typeface="Arial" charset="0"/>
                <a:cs typeface="Arial" charset="0"/>
              </a:rPr>
              <a:t>Береговая артиллерия ВМФ СССР</a:t>
            </a:r>
            <a:r>
              <a:rPr lang="ru-RU" altLang="ru-RU" smtClean="0">
                <a:latin typeface="Arial" charset="0"/>
                <a:cs typeface="Arial" charset="0"/>
              </a:rPr>
              <a:t> — являлась родом сил </a:t>
            </a:r>
            <a:r>
              <a:rPr lang="ru-RU" altLang="ru-RU" smtClean="0">
                <a:solidFill>
                  <a:schemeClr val="tx1"/>
                </a:solidFill>
                <a:latin typeface="Arial" charset="0"/>
                <a:cs typeface="Arial" charset="0"/>
              </a:rPr>
              <a:t>Военно-Морского Флота СССР</a:t>
            </a:r>
            <a:r>
              <a:rPr lang="ru-RU" altLang="ru-RU" smtClean="0">
                <a:latin typeface="Arial" charset="0"/>
                <a:cs typeface="Arial" charset="0"/>
              </a:rPr>
              <a:t>, предназначалась для обороны военно-морских баз и других объектов, расположенных на побережье, от нападений противника с моря и суши, а также для содействия кораблям и сухопутным войскам, действующим в прибрежном районе</a:t>
            </a:r>
            <a:r>
              <a:rPr lang="ru-RU" altLang="ru-RU" baseline="30000" smtClean="0">
                <a:latin typeface="Arial" charset="0"/>
                <a:cs typeface="Arial" charset="0"/>
                <a:hlinkClick r:id="rId3"/>
              </a:rPr>
              <a:t>[1]</a:t>
            </a:r>
            <a:r>
              <a:rPr lang="ru-RU" altLang="ru-RU" smtClean="0">
                <a:latin typeface="Arial" charset="0"/>
                <a:cs typeface="Arial" charset="0"/>
              </a:rPr>
              <a:t>. Развитие береговой артиллерии за годы Советской власти превратило её из пассивного средства обороны в средство активной борьбы в условиях наступательных действий советских вооружённых сил</a:t>
            </a:r>
            <a:r>
              <a:rPr lang="ru-RU" altLang="ru-RU" baseline="30000" smtClean="0">
                <a:latin typeface="Arial" charset="0"/>
                <a:cs typeface="Arial" charset="0"/>
                <a:hlinkClick r:id="rId3"/>
              </a:rPr>
              <a:t>[</a:t>
            </a:r>
            <a:endParaRPr lang="ru-RU" altLang="ru-RU" smtClean="0">
              <a:latin typeface="Arial" charset="0"/>
              <a:cs typeface="Arial" charset="0"/>
            </a:endParaRPr>
          </a:p>
          <a:p>
            <a:endParaRPr lang="ru-RU" altLang="ru-RU" smtClean="0"/>
          </a:p>
        </p:txBody>
      </p:sp>
    </p:spTree>
    <p:extLst>
      <p:ext uri="{BB962C8B-B14F-4D97-AF65-F5344CB8AC3E}">
        <p14:creationId xmlns:p14="http://schemas.microsoft.com/office/powerpoint/2010/main" val="163135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273050"/>
            <a:ext cx="1614488" cy="1227138"/>
          </a:xfrm>
        </p:spPr>
        <p:txBody>
          <a:bodyPr>
            <a:normAutofit fontScale="90000"/>
          </a:bodyPr>
          <a:lstStyle/>
          <a:p>
            <a:pPr algn="ctr"/>
            <a:r>
              <a:rPr lang="ru-RU" altLang="ru-RU" sz="9600" smtClean="0"/>
              <a:t>Б</a:t>
            </a:r>
          </a:p>
        </p:txBody>
      </p:sp>
      <p:sp>
        <p:nvSpPr>
          <p:cNvPr id="10243" name="Текст 3"/>
          <p:cNvSpPr>
            <a:spLocks noGrp="1"/>
          </p:cNvSpPr>
          <p:nvPr>
            <p:ph type="body" sz="half" idx="2"/>
          </p:nvPr>
        </p:nvSpPr>
        <p:spPr>
          <a:xfrm>
            <a:off x="428625" y="1214438"/>
            <a:ext cx="3286125" cy="4840287"/>
          </a:xfrm>
        </p:spPr>
        <p:txBody>
          <a:bodyPr/>
          <a:lstStyle/>
          <a:p>
            <a:r>
              <a:rPr lang="ru-RU" altLang="ru-RU" smtClean="0"/>
              <a:t> </a:t>
            </a:r>
          </a:p>
          <a:p>
            <a:endParaRPr lang="ru-RU" altLang="ru-RU" smtClean="0"/>
          </a:p>
        </p:txBody>
      </p:sp>
      <p:pic>
        <p:nvPicPr>
          <p:cNvPr id="102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484313"/>
            <a:ext cx="7397750" cy="5264150"/>
          </a:xfrm>
          <a:noFill/>
        </p:spPr>
      </p:pic>
      <p:sp>
        <p:nvSpPr>
          <p:cNvPr id="7" name="Прямоугольник 6"/>
          <p:cNvSpPr/>
          <p:nvPr/>
        </p:nvSpPr>
        <p:spPr>
          <a:xfrm>
            <a:off x="2643188" y="571500"/>
            <a:ext cx="5929312" cy="665163"/>
          </a:xfrm>
          <a:prstGeom prst="rect">
            <a:avLst/>
          </a:prstGeom>
        </p:spPr>
        <p:txBody>
          <a:bodyPr>
            <a:spAutoFit/>
          </a:bodyPr>
          <a:lstStyle/>
          <a:p>
            <a:pPr>
              <a:defRPr/>
            </a:pPr>
            <a:r>
              <a:rPr lang="ru-RU" sz="4000" b="1" dirty="0" err="1">
                <a:latin typeface="+mj-lt"/>
              </a:rPr>
              <a:t>Берегова́я</a:t>
            </a:r>
            <a:r>
              <a:rPr lang="ru-RU" sz="4000" b="1" dirty="0">
                <a:latin typeface="+mj-lt"/>
              </a:rPr>
              <a:t> </a:t>
            </a:r>
            <a:r>
              <a:rPr lang="ru-RU" sz="4000" b="1" dirty="0" err="1">
                <a:latin typeface="+mj-lt"/>
              </a:rPr>
              <a:t>артилле́рия</a:t>
            </a:r>
            <a:endParaRPr lang="ru-RU" sz="4000" dirty="0">
              <a:latin typeface="+mj-lt"/>
            </a:endParaRPr>
          </a:p>
        </p:txBody>
      </p:sp>
    </p:spTree>
    <p:extLst>
      <p:ext uri="{BB962C8B-B14F-4D97-AF65-F5344CB8AC3E}">
        <p14:creationId xmlns:p14="http://schemas.microsoft.com/office/powerpoint/2010/main" val="243732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rmAutofit fontScale="90000"/>
          </a:bodyPr>
          <a:lstStyle/>
          <a:p>
            <a:pPr algn="ctr"/>
            <a:r>
              <a:rPr lang="ru-RU" altLang="ru-RU" sz="9600" smtClean="0"/>
              <a:t>С</a:t>
            </a:r>
          </a:p>
        </p:txBody>
      </p:sp>
      <p:sp>
        <p:nvSpPr>
          <p:cNvPr id="11267" name="Содержимое 2"/>
          <p:cNvSpPr>
            <a:spLocks noGrp="1"/>
          </p:cNvSpPr>
          <p:nvPr>
            <p:ph idx="1"/>
          </p:nvPr>
        </p:nvSpPr>
        <p:spPr/>
        <p:txBody>
          <a:bodyPr/>
          <a:lstStyle/>
          <a:p>
            <a:pPr algn="ctr">
              <a:buFont typeface="Times New Roman" pitchFamily="16" charset="0"/>
              <a:buNone/>
            </a:pPr>
            <a:r>
              <a:rPr lang="ru-RU" altLang="ru-RU" b="1" smtClean="0"/>
              <a:t>Советские сторожевые корабли </a:t>
            </a:r>
          </a:p>
          <a:p>
            <a:endParaRPr lang="ru-RU" altLang="ru-RU" smtClean="0"/>
          </a:p>
        </p:txBody>
      </p:sp>
      <p:sp>
        <p:nvSpPr>
          <p:cNvPr id="11268" name="Текст 3"/>
          <p:cNvSpPr>
            <a:spLocks noGrp="1"/>
          </p:cNvSpPr>
          <p:nvPr>
            <p:ph type="body" sz="half" idx="2"/>
          </p:nvPr>
        </p:nvSpPr>
        <p:spPr>
          <a:xfrm>
            <a:off x="457200" y="1435100"/>
            <a:ext cx="2686050" cy="4494213"/>
          </a:xfrm>
        </p:spPr>
        <p:txBody>
          <a:bodyPr/>
          <a:lstStyle/>
          <a:p>
            <a:r>
              <a:rPr lang="ru-RU" altLang="ru-RU" smtClean="0"/>
              <a:t>Сторожевики предназначались для дозорной и разведывательной службы, сопровождения и охранения крупных надводных кораблей и конвоев от подводных лодок, борьбы с самолётами противника, а также как быстроходные тральщики. Всего перед войной ВМФ СССР получил 18 кораблей.</a:t>
            </a:r>
          </a:p>
        </p:txBody>
      </p:sp>
      <p:pic>
        <p:nvPicPr>
          <p:cNvPr id="11269" name="Содержимое 4" descr="smer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250" y="1928813"/>
            <a:ext cx="54689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92412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0"/>
            <a:ext cx="2428875" cy="1571625"/>
          </a:xfrm>
        </p:spPr>
        <p:txBody>
          <a:bodyPr/>
          <a:lstStyle/>
          <a:p>
            <a:pPr algn="ctr"/>
            <a:r>
              <a:rPr lang="ru-RU" altLang="ru-RU" sz="9600" smtClean="0"/>
              <a:t>С</a:t>
            </a:r>
          </a:p>
        </p:txBody>
      </p:sp>
      <p:pic>
        <p:nvPicPr>
          <p:cNvPr id="12291" name="Содержимое 5" descr="kefdcyk7x1vbxoap.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214438"/>
            <a:ext cx="7537450" cy="5395912"/>
          </a:xfrm>
        </p:spPr>
      </p:pic>
    </p:spTree>
    <p:extLst>
      <p:ext uri="{BB962C8B-B14F-4D97-AF65-F5344CB8AC3E}">
        <p14:creationId xmlns:p14="http://schemas.microsoft.com/office/powerpoint/2010/main" val="72909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85813" y="428625"/>
            <a:ext cx="7715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112000"/>
              </a:lnSpc>
              <a:spcAft>
                <a:spcPts val="14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Book Antiqua" charset="0"/>
                <a:ea typeface="Microsoft YaHei" charset="-122"/>
              </a:defRPr>
            </a:lvl1pPr>
            <a:lvl2pPr>
              <a:lnSpc>
                <a:spcPct val="112000"/>
              </a:lnSpc>
              <a:spcAft>
                <a:spcPts val="113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Book Antiqua" charset="0"/>
                <a:ea typeface="Microsoft YaHei" charset="-122"/>
              </a:defRPr>
            </a:lvl2pPr>
            <a:lvl3pPr>
              <a:lnSpc>
                <a:spcPct val="112000"/>
              </a:lnSpc>
              <a:spcAft>
                <a:spcPts val="85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3pPr>
            <a:lvl4pPr>
              <a:lnSpc>
                <a:spcPct val="112000"/>
              </a:lnSpc>
              <a:spcAft>
                <a:spcPts val="5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4pPr>
            <a:lvl5pPr>
              <a:lnSpc>
                <a:spcPct val="112000"/>
              </a:lnSpc>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5pPr>
            <a:lvl6pPr marL="25146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6pPr>
            <a:lvl7pPr marL="29718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7pPr>
            <a:lvl8pPr marL="34290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8pPr>
            <a:lvl9pPr marL="38862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9pPr>
          </a:lstStyle>
          <a:p>
            <a:pPr algn="ctr" eaLnBrk="1" hangingPunct="1">
              <a:lnSpc>
                <a:spcPct val="100000"/>
              </a:lnSpc>
              <a:spcAft>
                <a:spcPct val="0"/>
              </a:spcAft>
              <a:buClrTx/>
              <a:buSzTx/>
              <a:buFontTx/>
              <a:buNone/>
            </a:pPr>
            <a:r>
              <a:rPr lang="ru-RU" altLang="ru-RU" sz="6600" i="1"/>
              <a:t>АЗБУКА ПОБЕДЫ</a:t>
            </a:r>
          </a:p>
        </p:txBody>
      </p:sp>
      <p:sp>
        <p:nvSpPr>
          <p:cNvPr id="3075" name="TextBox 6"/>
          <p:cNvSpPr txBox="1">
            <a:spLocks noChangeArrowheads="1"/>
          </p:cNvSpPr>
          <p:nvPr/>
        </p:nvSpPr>
        <p:spPr bwMode="auto">
          <a:xfrm>
            <a:off x="1116013" y="1643063"/>
            <a:ext cx="7127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3600" b="1" i="1" dirty="0">
                <a:solidFill>
                  <a:srgbClr val="C00000"/>
                </a:solidFill>
                <a:latin typeface="Times New Roman" pitchFamily="16" charset="0"/>
                <a:cs typeface="Times New Roman" pitchFamily="16" charset="0"/>
              </a:rPr>
              <a:t>«Оружие </a:t>
            </a:r>
            <a:r>
              <a:rPr lang="ru-RU" altLang="ru-RU" sz="3600" b="1" i="1" dirty="0" smtClean="0">
                <a:solidFill>
                  <a:srgbClr val="C00000"/>
                </a:solidFill>
                <a:latin typeface="Times New Roman" pitchFamily="16" charset="0"/>
                <a:cs typeface="Times New Roman" pitchFamily="16" charset="0"/>
              </a:rPr>
              <a:t>Победы</a:t>
            </a:r>
            <a:r>
              <a:rPr lang="ru-RU" altLang="ru-RU" sz="3600" b="1" i="1" dirty="0" smtClean="0">
                <a:solidFill>
                  <a:srgbClr val="FF0000"/>
                </a:solidFill>
                <a:latin typeface="Times New Roman" pitchFamily="16" charset="0"/>
                <a:cs typeface="Times New Roman" pitchFamily="16" charset="0"/>
              </a:rPr>
              <a:t>:</a:t>
            </a:r>
            <a:r>
              <a:rPr lang="ru-RU" altLang="ru-RU" sz="3600" b="1" i="1" dirty="0" smtClean="0">
                <a:latin typeface="Times New Roman" pitchFamily="16" charset="0"/>
                <a:cs typeface="Times New Roman" pitchFamily="16" charset="0"/>
              </a:rPr>
              <a:t> </a:t>
            </a:r>
            <a:endParaRPr lang="ru-RU" altLang="ru-RU" sz="3600" b="1" i="1" dirty="0">
              <a:latin typeface="Times New Roman" pitchFamily="16" charset="0"/>
              <a:cs typeface="Times New Roman" pitchFamily="16" charset="0"/>
            </a:endParaRPr>
          </a:p>
          <a:p>
            <a:pPr algn="ctr"/>
            <a:r>
              <a:rPr lang="ru-RU" altLang="ru-RU" sz="3600" b="1" i="1" dirty="0" smtClean="0">
                <a:solidFill>
                  <a:srgbClr val="C00000"/>
                </a:solidFill>
                <a:latin typeface="Times New Roman" pitchFamily="16" charset="0"/>
                <a:cs typeface="Times New Roman" pitchFamily="16" charset="0"/>
              </a:rPr>
              <a:t>военно-морской </a:t>
            </a:r>
            <a:r>
              <a:rPr lang="ru-RU" altLang="ru-RU" sz="3600" b="1" i="1" dirty="0">
                <a:solidFill>
                  <a:srgbClr val="C00000"/>
                </a:solidFill>
                <a:latin typeface="Times New Roman" pitchFamily="16" charset="0"/>
                <a:cs typeface="Times New Roman" pitchFamily="16" charset="0"/>
              </a:rPr>
              <a:t>флот,</a:t>
            </a:r>
          </a:p>
          <a:p>
            <a:pPr algn="ctr"/>
            <a:r>
              <a:rPr lang="ru-RU" altLang="ru-RU" sz="3600" b="1" i="1" dirty="0" smtClean="0">
                <a:solidFill>
                  <a:srgbClr val="C00000"/>
                </a:solidFill>
                <a:latin typeface="Times New Roman" pitchFamily="16" charset="0"/>
                <a:cs typeface="Times New Roman" pitchFamily="16" charset="0"/>
              </a:rPr>
              <a:t>военно-воздушная авиация</a:t>
            </a:r>
            <a:r>
              <a:rPr lang="ru-RU" altLang="ru-RU" sz="4800" b="1" i="1" dirty="0" smtClean="0">
                <a:solidFill>
                  <a:srgbClr val="C00000"/>
                </a:solidFill>
                <a:latin typeface="Times New Roman" pitchFamily="16" charset="0"/>
                <a:cs typeface="Times New Roman" pitchFamily="16" charset="0"/>
              </a:rPr>
              <a:t>»</a:t>
            </a:r>
            <a:endParaRPr lang="ru-RU" altLang="ru-RU" sz="4800" b="1" i="1" dirty="0">
              <a:solidFill>
                <a:srgbClr val="C00000"/>
              </a:solidFill>
              <a:latin typeface="Times New Roman" pitchFamily="16" charset="0"/>
              <a:cs typeface="Times New Roman" pitchFamily="16" charset="0"/>
            </a:endParaRPr>
          </a:p>
        </p:txBody>
      </p:sp>
      <p:sp>
        <p:nvSpPr>
          <p:cNvPr id="3076" name="TextBox 5"/>
          <p:cNvSpPr txBox="1">
            <a:spLocks noChangeArrowheads="1"/>
          </p:cNvSpPr>
          <p:nvPr/>
        </p:nvSpPr>
        <p:spPr bwMode="auto">
          <a:xfrm>
            <a:off x="539750" y="4508500"/>
            <a:ext cx="497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6000" b="1" dirty="0" smtClean="0">
                <a:solidFill>
                  <a:schemeClr val="bg1"/>
                </a:solidFill>
                <a:latin typeface="Times New Roman" pitchFamily="16" charset="0"/>
                <a:cs typeface="Times New Roman" pitchFamily="16" charset="0"/>
              </a:rPr>
              <a:t>7 </a:t>
            </a:r>
            <a:r>
              <a:rPr lang="ru-RU" altLang="ru-RU" sz="6000" b="1" dirty="0">
                <a:solidFill>
                  <a:schemeClr val="bg1"/>
                </a:solidFill>
                <a:latin typeface="Times New Roman" pitchFamily="16" charset="0"/>
                <a:cs typeface="Times New Roman" pitchFamily="16" charset="0"/>
              </a:rPr>
              <a:t>«А» класс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l="17877" r="17877"/>
          <a:stretch>
            <a:fillRect/>
          </a:stretch>
        </p:blipFill>
        <p:spPr>
          <a:xfrm>
            <a:off x="5307783" y="3789040"/>
            <a:ext cx="3503971" cy="2429853"/>
          </a:xfrm>
          <a:prstGeom prst="rect">
            <a:avLst/>
          </a:prstGeom>
          <a:effectLst>
            <a:softEdge rad="112500"/>
          </a:effectLst>
        </p:spPr>
      </p:pic>
    </p:spTree>
    <p:extLst>
      <p:ext uri="{BB962C8B-B14F-4D97-AF65-F5344CB8AC3E}">
        <p14:creationId xmlns:p14="http://schemas.microsoft.com/office/powerpoint/2010/main" val="967489063"/>
      </p:ext>
    </p:extLst>
  </p:cSld>
  <p:clrMapOvr>
    <a:masterClrMapping/>
  </p:clrMapOvr>
  <p:transition spd="slow" advClick="0" advTm="15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0"/>
            <a:ext cx="1900238" cy="1571625"/>
          </a:xfrm>
        </p:spPr>
        <p:txBody>
          <a:bodyPr/>
          <a:lstStyle/>
          <a:p>
            <a:pPr algn="ctr"/>
            <a:r>
              <a:rPr lang="ru-RU" altLang="ru-RU" sz="9600" smtClean="0"/>
              <a:t>Э</a:t>
            </a:r>
          </a:p>
        </p:txBody>
      </p:sp>
      <p:pic>
        <p:nvPicPr>
          <p:cNvPr id="13315" name="Содержимое 5" descr="p112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5788" y="1357313"/>
            <a:ext cx="6018212" cy="4071937"/>
          </a:xfrm>
        </p:spPr>
      </p:pic>
      <p:sp>
        <p:nvSpPr>
          <p:cNvPr id="13316" name="Текст 3"/>
          <p:cNvSpPr>
            <a:spLocks noGrp="1"/>
          </p:cNvSpPr>
          <p:nvPr>
            <p:ph type="body" sz="half" idx="2"/>
          </p:nvPr>
        </p:nvSpPr>
        <p:spPr>
          <a:xfrm>
            <a:off x="457200" y="1435100"/>
            <a:ext cx="2614613" cy="4494213"/>
          </a:xfrm>
        </p:spPr>
        <p:txBody>
          <a:bodyPr/>
          <a:lstStyle/>
          <a:p>
            <a:r>
              <a:rPr lang="ru-RU" altLang="ru-RU" smtClean="0"/>
              <a:t>Миноносец - многоцелевой быстроходный корабль, предназначенный для борьбы с подводными лодками и кораблями противника. Эскадренный миноносец может также использоваться для разведывательной и дозорной служб в интересах сопровождаемой эскадры, артиллерийской поддержки при высадке десанта и для постановки минных заграждений</a:t>
            </a:r>
          </a:p>
        </p:txBody>
      </p:sp>
      <p:sp>
        <p:nvSpPr>
          <p:cNvPr id="13317" name="Прямоугольник 6"/>
          <p:cNvSpPr>
            <a:spLocks noChangeArrowheads="1"/>
          </p:cNvSpPr>
          <p:nvPr/>
        </p:nvSpPr>
        <p:spPr bwMode="auto">
          <a:xfrm>
            <a:off x="3111500" y="285750"/>
            <a:ext cx="55324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5400">
                <a:solidFill>
                  <a:schemeClr val="tx1"/>
                </a:solidFill>
              </a:rPr>
              <a:t>Эскадренные миноносцы</a:t>
            </a:r>
          </a:p>
        </p:txBody>
      </p:sp>
    </p:spTree>
    <p:extLst>
      <p:ext uri="{BB962C8B-B14F-4D97-AF65-F5344CB8AC3E}">
        <p14:creationId xmlns:p14="http://schemas.microsoft.com/office/powerpoint/2010/main" val="2298910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642938" y="5214938"/>
            <a:ext cx="7786687" cy="1000125"/>
          </a:xfrm>
        </p:spPr>
        <p:txBody>
          <a:bodyPr/>
          <a:lstStyle/>
          <a:p>
            <a:pPr algn="ctr"/>
            <a:r>
              <a:rPr lang="ru-RU" altLang="ru-RU" smtClean="0"/>
              <a:t>Эскадренные миноносцы</a:t>
            </a:r>
          </a:p>
        </p:txBody>
      </p:sp>
      <p:pic>
        <p:nvPicPr>
          <p:cNvPr id="14339" name="Содержимое 10" descr="1304630512_color1.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28813" y="214313"/>
            <a:ext cx="6588125" cy="5214937"/>
          </a:xfrm>
        </p:spPr>
      </p:pic>
      <p:sp>
        <p:nvSpPr>
          <p:cNvPr id="14340" name="Прямоугольник 11"/>
          <p:cNvSpPr>
            <a:spLocks noChangeArrowheads="1"/>
          </p:cNvSpPr>
          <p:nvPr/>
        </p:nvSpPr>
        <p:spPr bwMode="auto">
          <a:xfrm>
            <a:off x="357188" y="142875"/>
            <a:ext cx="1000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9600">
                <a:solidFill>
                  <a:schemeClr val="tx1"/>
                </a:solidFill>
              </a:rPr>
              <a:t>Э</a:t>
            </a:r>
          </a:p>
        </p:txBody>
      </p:sp>
    </p:spTree>
    <p:extLst>
      <p:ext uri="{BB962C8B-B14F-4D97-AF65-F5344CB8AC3E}">
        <p14:creationId xmlns:p14="http://schemas.microsoft.com/office/powerpoint/2010/main" val="2248108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071563" y="274638"/>
            <a:ext cx="7000875" cy="796925"/>
          </a:xfrm>
        </p:spPr>
        <p:txBody>
          <a:bodyPr/>
          <a:lstStyle/>
          <a:p>
            <a:pPr algn="r"/>
            <a:r>
              <a:rPr lang="ru-RU" altLang="ru-RU" b="1" smtClean="0"/>
              <a:t>Эскадренный миноносец</a:t>
            </a:r>
          </a:p>
        </p:txBody>
      </p:sp>
      <p:sp>
        <p:nvSpPr>
          <p:cNvPr id="15363" name="Содержимое 2"/>
          <p:cNvSpPr>
            <a:spLocks noGrp="1"/>
          </p:cNvSpPr>
          <p:nvPr>
            <p:ph idx="1"/>
          </p:nvPr>
        </p:nvSpPr>
        <p:spPr>
          <a:xfrm>
            <a:off x="457200" y="1600200"/>
            <a:ext cx="2686050" cy="4043363"/>
          </a:xfrm>
        </p:spPr>
        <p:txBody>
          <a:bodyPr/>
          <a:lstStyle/>
          <a:p>
            <a:pPr>
              <a:buFont typeface="Times New Roman" pitchFamily="16" charset="0"/>
              <a:buNone/>
            </a:pPr>
            <a:r>
              <a:rPr lang="ru-RU" altLang="ru-RU" sz="1400" smtClean="0"/>
              <a:t> Основное вооружение эсминца - торпеды (против больших кораблей), глубинные бомбы (против подлодок), артиллерия - против соизмеримых и меньших кораблей.</a:t>
            </a:r>
            <a:br>
              <a:rPr lang="ru-RU" altLang="ru-RU" sz="1400" smtClean="0"/>
            </a:br>
            <a:r>
              <a:rPr lang="ru-RU" altLang="ru-RU" sz="1400" smtClean="0"/>
              <a:t>Тактика боевого использования миноносцев заключалась в поражении больших кораблей противника торпедами на высокой скорости, затруднявшей уничтожении их огнём корабельной артиллерии.</a:t>
            </a:r>
          </a:p>
          <a:p>
            <a:endParaRPr lang="ru-RU" altLang="ru-RU" sz="1400" smtClean="0"/>
          </a:p>
        </p:txBody>
      </p:sp>
      <p:sp>
        <p:nvSpPr>
          <p:cNvPr id="5" name="Прямоугольник 4"/>
          <p:cNvSpPr/>
          <p:nvPr/>
        </p:nvSpPr>
        <p:spPr>
          <a:xfrm>
            <a:off x="500063" y="357188"/>
            <a:ext cx="1285875" cy="1466850"/>
          </a:xfrm>
          <a:prstGeom prst="rect">
            <a:avLst/>
          </a:prstGeom>
        </p:spPr>
        <p:txBody>
          <a:bodyPr>
            <a:spAutoFit/>
          </a:bodyPr>
          <a:lstStyle/>
          <a:p>
            <a:pPr>
              <a:defRPr/>
            </a:pPr>
            <a:r>
              <a:rPr lang="ru-RU" sz="9600" b="1" dirty="0">
                <a:solidFill>
                  <a:schemeClr val="tx1"/>
                </a:solidFill>
                <a:latin typeface="+mj-lt"/>
              </a:rPr>
              <a:t>Э</a:t>
            </a:r>
          </a:p>
        </p:txBody>
      </p:sp>
      <p:pic>
        <p:nvPicPr>
          <p:cNvPr id="15365" name="Picture 2" descr="https://war-book.ru/wp-content/uploads/2018/01/00009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1714500"/>
            <a:ext cx="60721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365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85813" y="428625"/>
            <a:ext cx="7715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112000"/>
              </a:lnSpc>
              <a:spcAft>
                <a:spcPts val="142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Book Antiqua" charset="0"/>
                <a:ea typeface="Microsoft YaHei" charset="-122"/>
              </a:defRPr>
            </a:lvl1pPr>
            <a:lvl2pPr>
              <a:lnSpc>
                <a:spcPct val="112000"/>
              </a:lnSpc>
              <a:spcAft>
                <a:spcPts val="113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Book Antiqua" charset="0"/>
                <a:ea typeface="Microsoft YaHei" charset="-122"/>
              </a:defRPr>
            </a:lvl2pPr>
            <a:lvl3pPr>
              <a:lnSpc>
                <a:spcPct val="112000"/>
              </a:lnSpc>
              <a:spcAft>
                <a:spcPts val="85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3pPr>
            <a:lvl4pPr>
              <a:lnSpc>
                <a:spcPct val="112000"/>
              </a:lnSpc>
              <a:spcAft>
                <a:spcPts val="5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4pPr>
            <a:lvl5pPr>
              <a:lnSpc>
                <a:spcPct val="112000"/>
              </a:lnSpc>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5pPr>
            <a:lvl6pPr marL="25146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6pPr>
            <a:lvl7pPr marL="29718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7pPr>
            <a:lvl8pPr marL="34290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8pPr>
            <a:lvl9pPr marL="3886200" indent="-228600" defTabSz="449263" eaLnBrk="0" fontAlgn="base" hangingPunct="0">
              <a:lnSpc>
                <a:spcPct val="112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Book Antiqua" charset="0"/>
                <a:ea typeface="Microsoft YaHei" charset="-122"/>
              </a:defRPr>
            </a:lvl9pPr>
          </a:lstStyle>
          <a:p>
            <a:pPr algn="ctr" eaLnBrk="1" hangingPunct="1">
              <a:lnSpc>
                <a:spcPct val="100000"/>
              </a:lnSpc>
              <a:spcAft>
                <a:spcPct val="0"/>
              </a:spcAft>
              <a:buClrTx/>
              <a:buSzTx/>
              <a:buFontTx/>
              <a:buNone/>
            </a:pPr>
            <a:r>
              <a:rPr lang="ru-RU" altLang="ru-RU" sz="6600" i="1"/>
              <a:t>АЗБУКА ПОБЕДЫ</a:t>
            </a:r>
          </a:p>
        </p:txBody>
      </p:sp>
      <p:sp>
        <p:nvSpPr>
          <p:cNvPr id="3075" name="TextBox 6"/>
          <p:cNvSpPr txBox="1">
            <a:spLocks noChangeArrowheads="1"/>
          </p:cNvSpPr>
          <p:nvPr/>
        </p:nvSpPr>
        <p:spPr bwMode="auto">
          <a:xfrm>
            <a:off x="1116013" y="1643063"/>
            <a:ext cx="7127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3600" b="1" i="1" dirty="0">
                <a:solidFill>
                  <a:srgbClr val="C00000"/>
                </a:solidFill>
                <a:latin typeface="Times New Roman" pitchFamily="16" charset="0"/>
                <a:cs typeface="Times New Roman" pitchFamily="16" charset="0"/>
              </a:rPr>
              <a:t>«Оружие </a:t>
            </a:r>
            <a:r>
              <a:rPr lang="ru-RU" altLang="ru-RU" sz="3600" b="1" i="1" dirty="0" smtClean="0">
                <a:solidFill>
                  <a:srgbClr val="C00000"/>
                </a:solidFill>
                <a:latin typeface="Times New Roman" pitchFamily="16" charset="0"/>
                <a:cs typeface="Times New Roman" pitchFamily="16" charset="0"/>
              </a:rPr>
              <a:t>Победы</a:t>
            </a:r>
            <a:r>
              <a:rPr lang="ru-RU" altLang="ru-RU" sz="3600" b="1" i="1" dirty="0" smtClean="0">
                <a:solidFill>
                  <a:srgbClr val="FF0000"/>
                </a:solidFill>
                <a:latin typeface="Times New Roman" pitchFamily="16" charset="0"/>
                <a:cs typeface="Times New Roman" pitchFamily="16" charset="0"/>
              </a:rPr>
              <a:t>:</a:t>
            </a:r>
            <a:r>
              <a:rPr lang="ru-RU" altLang="ru-RU" sz="3600" b="1" i="1" dirty="0" smtClean="0">
                <a:latin typeface="Times New Roman" pitchFamily="16" charset="0"/>
                <a:cs typeface="Times New Roman" pitchFamily="16" charset="0"/>
              </a:rPr>
              <a:t> </a:t>
            </a:r>
            <a:endParaRPr lang="ru-RU" altLang="ru-RU" sz="3600" b="1" i="1" dirty="0">
              <a:latin typeface="Times New Roman" pitchFamily="16" charset="0"/>
              <a:cs typeface="Times New Roman" pitchFamily="16" charset="0"/>
            </a:endParaRPr>
          </a:p>
          <a:p>
            <a:pPr algn="ctr"/>
            <a:r>
              <a:rPr lang="ru-RU" altLang="ru-RU" sz="3600" b="1" i="1" dirty="0" smtClean="0">
                <a:solidFill>
                  <a:srgbClr val="C00000"/>
                </a:solidFill>
                <a:latin typeface="Times New Roman" pitchFamily="16" charset="0"/>
                <a:cs typeface="Times New Roman" pitchFamily="16" charset="0"/>
              </a:rPr>
              <a:t>военно-морской </a:t>
            </a:r>
            <a:r>
              <a:rPr lang="ru-RU" altLang="ru-RU" sz="3600" b="1" i="1" dirty="0">
                <a:solidFill>
                  <a:srgbClr val="C00000"/>
                </a:solidFill>
                <a:latin typeface="Times New Roman" pitchFamily="16" charset="0"/>
                <a:cs typeface="Times New Roman" pitchFamily="16" charset="0"/>
              </a:rPr>
              <a:t>флот,</a:t>
            </a:r>
          </a:p>
          <a:p>
            <a:pPr algn="ctr"/>
            <a:r>
              <a:rPr lang="ru-RU" altLang="ru-RU" sz="3600" b="1" i="1" dirty="0" smtClean="0">
                <a:solidFill>
                  <a:srgbClr val="C00000"/>
                </a:solidFill>
                <a:latin typeface="Times New Roman" pitchFamily="16" charset="0"/>
                <a:cs typeface="Times New Roman" pitchFamily="16" charset="0"/>
              </a:rPr>
              <a:t>военно-воздушная авиация</a:t>
            </a:r>
            <a:r>
              <a:rPr lang="ru-RU" altLang="ru-RU" sz="4800" b="1" i="1" dirty="0" smtClean="0">
                <a:solidFill>
                  <a:srgbClr val="C00000"/>
                </a:solidFill>
                <a:latin typeface="Times New Roman" pitchFamily="16" charset="0"/>
                <a:cs typeface="Times New Roman" pitchFamily="16" charset="0"/>
              </a:rPr>
              <a:t>»</a:t>
            </a:r>
            <a:endParaRPr lang="ru-RU" altLang="ru-RU" sz="4800" b="1" i="1" dirty="0">
              <a:solidFill>
                <a:srgbClr val="C00000"/>
              </a:solidFill>
              <a:latin typeface="Times New Roman" pitchFamily="16" charset="0"/>
              <a:cs typeface="Times New Roman" pitchFamily="16" charset="0"/>
            </a:endParaRPr>
          </a:p>
        </p:txBody>
      </p:sp>
      <p:sp>
        <p:nvSpPr>
          <p:cNvPr id="3076" name="TextBox 5"/>
          <p:cNvSpPr txBox="1">
            <a:spLocks noChangeArrowheads="1"/>
          </p:cNvSpPr>
          <p:nvPr/>
        </p:nvSpPr>
        <p:spPr bwMode="auto">
          <a:xfrm>
            <a:off x="539750" y="4508500"/>
            <a:ext cx="497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6000" b="1" dirty="0" smtClean="0">
                <a:solidFill>
                  <a:schemeClr val="bg1"/>
                </a:solidFill>
                <a:latin typeface="Times New Roman" pitchFamily="16" charset="0"/>
                <a:cs typeface="Times New Roman" pitchFamily="16" charset="0"/>
              </a:rPr>
              <a:t>7 «Г» </a:t>
            </a:r>
            <a:r>
              <a:rPr lang="ru-RU" altLang="ru-RU" sz="6000" b="1" dirty="0">
                <a:solidFill>
                  <a:schemeClr val="bg1"/>
                </a:solidFill>
                <a:latin typeface="Times New Roman" pitchFamily="16" charset="0"/>
                <a:cs typeface="Times New Roman" pitchFamily="16" charset="0"/>
              </a:rPr>
              <a:t>класс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l="17877" r="17877"/>
          <a:stretch>
            <a:fillRect/>
          </a:stretch>
        </p:blipFill>
        <p:spPr>
          <a:xfrm>
            <a:off x="5307783" y="3789040"/>
            <a:ext cx="3503971" cy="2429853"/>
          </a:xfrm>
          <a:prstGeom prst="rect">
            <a:avLst/>
          </a:prstGeom>
          <a:effectLst>
            <a:softEdge rad="112500"/>
          </a:effectLst>
        </p:spPr>
      </p:pic>
    </p:spTree>
    <p:extLst>
      <p:ext uri="{BB962C8B-B14F-4D97-AF65-F5344CB8AC3E}">
        <p14:creationId xmlns:p14="http://schemas.microsoft.com/office/powerpoint/2010/main" val="433789919"/>
      </p:ext>
    </p:extLst>
  </p:cSld>
  <p:clrMapOvr>
    <a:masterClrMapping/>
  </p:clrMapOvr>
  <p:transition spd="slow" advClick="0" advTm="15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8" name="Picture 4" descr="AR, VR, соцсети и цифровое искусство к 75-летию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0"/>
            <a:ext cx="108169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1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9382"/>
            <a:ext cx="7272808" cy="1008112"/>
          </a:xfrm>
        </p:spPr>
        <p:txBody>
          <a:bodyPr/>
          <a:lstStyle/>
          <a:p>
            <a:r>
              <a:rPr lang="ru-RU" dirty="0" smtClean="0"/>
              <a:t>Линкор</a:t>
            </a:r>
            <a:endParaRPr lang="ru-RU" dirty="0"/>
          </a:p>
        </p:txBody>
      </p:sp>
      <p:sp>
        <p:nvSpPr>
          <p:cNvPr id="3" name="Подзаголовок 2"/>
          <p:cNvSpPr>
            <a:spLocks noGrp="1"/>
          </p:cNvSpPr>
          <p:nvPr>
            <p:ph type="subTitle" idx="1"/>
          </p:nvPr>
        </p:nvSpPr>
        <p:spPr>
          <a:xfrm>
            <a:off x="-36512" y="908720"/>
            <a:ext cx="3923928" cy="4248472"/>
          </a:xfrm>
        </p:spPr>
        <p:txBody>
          <a:bodyPr>
            <a:normAutofit fontScale="70000" lnSpcReduction="20000"/>
          </a:bodyPr>
          <a:lstStyle/>
          <a:p>
            <a:r>
              <a:rPr lang="ru-RU" dirty="0">
                <a:solidFill>
                  <a:schemeClr val="tx1"/>
                </a:solidFill>
              </a:rPr>
              <a:t>Всего было построено 4 корабля: «Гангут», «Полтава», «Петропавловск» и «Севастополь». Все они участвовали в Первой мировой войне и благополучно пережили ее</a:t>
            </a:r>
            <a:r>
              <a:rPr lang="ru-RU" dirty="0" smtClean="0">
                <a:solidFill>
                  <a:schemeClr val="tx1"/>
                </a:solidFill>
              </a:rPr>
              <a:t>.</a:t>
            </a:r>
          </a:p>
          <a:p>
            <a:r>
              <a:rPr lang="ru-RU" dirty="0">
                <a:solidFill>
                  <a:schemeClr val="tx1"/>
                </a:solidFill>
              </a:rPr>
              <a:t>Основным вооружением корабля служили 12 305-мм нарезных орудий производства </a:t>
            </a:r>
            <a:r>
              <a:rPr lang="ru-RU" dirty="0" err="1">
                <a:solidFill>
                  <a:schemeClr val="tx1"/>
                </a:solidFill>
              </a:rPr>
              <a:t>Обуховского</a:t>
            </a:r>
            <a:r>
              <a:rPr lang="ru-RU" dirty="0">
                <a:solidFill>
                  <a:schemeClr val="tx1"/>
                </a:solidFill>
              </a:rPr>
              <a:t> завода, которые были размещены в 4-х </a:t>
            </a:r>
            <a:r>
              <a:rPr lang="ru-RU" dirty="0" err="1">
                <a:solidFill>
                  <a:schemeClr val="tx1"/>
                </a:solidFill>
              </a:rPr>
              <a:t>трехорудийных</a:t>
            </a:r>
            <a:r>
              <a:rPr lang="ru-RU" dirty="0">
                <a:solidFill>
                  <a:schemeClr val="tx1"/>
                </a:solidFill>
              </a:rPr>
              <a:t> башнях, расположенных линейно. Техническая скорострельность орудий составляла 1,8 выстрела в минуту</a:t>
            </a:r>
          </a:p>
        </p:txBody>
      </p:sp>
      <p:pic>
        <p:nvPicPr>
          <p:cNvPr id="1026" name="Picture 2" descr="Линкор класса Севастополь 1914 г.&#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94" y="1124744"/>
            <a:ext cx="3672408" cy="25486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16016" y="3717032"/>
            <a:ext cx="3709862" cy="369332"/>
          </a:xfrm>
          <a:prstGeom prst="rect">
            <a:avLst/>
          </a:prstGeom>
        </p:spPr>
        <p:txBody>
          <a:bodyPr wrap="none">
            <a:spAutoFit/>
          </a:bodyPr>
          <a:lstStyle/>
          <a:p>
            <a:r>
              <a:rPr lang="ru-RU" i="1" dirty="0"/>
              <a:t>Линкор класса Севастополь 1914 г.</a:t>
            </a:r>
            <a:endParaRPr lang="ru-RU" dirty="0"/>
          </a:p>
        </p:txBody>
      </p:sp>
      <p:pic>
        <p:nvPicPr>
          <p:cNvPr id="1028" name="Picture 4" descr="Последним модернизацию проходил линкор «Парижская коммуна», с 1933 по 1938 год корабль стоял в доках Севастопольского морского завода. После завершения всех работ водоизмещение линкора достигло 31 275 тонн (от проектных 23 000), длина составила 184,5 м., ширина 32,5 м. (за счет установки противоторпедных булей), осадка – 9,65 м. Мощность энергетической установки достигла 61 000 л.с., максимальная скорость 23,5 узла. Корабль получил существенно усиленное противовоздушное вооружение. На носовой и кормовой башне было открыто установлено 6-ть 76-мм зенитных пушек. Помимо этого корабль получил 16-ть 37-мм артиллерийских орудий и 14-ть 12,7-мм пулеметов.&#10;Линкор после модернизации&#1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0" b="98400" l="0" r="98200"/>
                    </a14:imgEffect>
                  </a14:imgLayer>
                </a14:imgProps>
              </a:ext>
              <a:ext uri="{28A0092B-C50C-407E-A947-70E740481C1C}">
                <a14:useLocalDpi xmlns:a14="http://schemas.microsoft.com/office/drawing/2010/main" val="0"/>
              </a:ext>
            </a:extLst>
          </a:blip>
          <a:srcRect/>
          <a:stretch>
            <a:fillRect/>
          </a:stretch>
        </p:blipFill>
        <p:spPr bwMode="auto">
          <a:xfrm>
            <a:off x="0" y="4798293"/>
            <a:ext cx="2746276" cy="2059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 это время Кронштадт подвергался ежедневным налетам немецкой авиации. Утром 23 сентября во время отражения 13-го по счету группового авианалета (около 40 пикирующих бомбардировщиков) в «Марат» почти одновременно попали 2 бомбы весом в 500 или 1000 кг. Обе бомбы попали в носовую часть судна и вызвали детонацию снарядных погребов первой башни. Страшной силы взрыв разрезал корпус линкора, сорвал с корабля 1-ю башню, разрушил фок-мачту с носовой надстройкой и первую трубу. Нос корабля отломился и лег на грунт. В результате взрыва погибли 326 членов экипажа линкора. К утру 24 сентября «Марат» принял на борт 10 000 тонн воды, большая часть его помещений ниже средней палубы была затоплена, корабль сел на грунт, над водой оставалось около 3 м. борта.&#10;Линкор &quot;Марат&quot; перед войной&#10;К концу октября морякам балтийцам удалось вернуть кораблю частичную плавучесть, под огнем противника удалось добиться всплытия кормовой части, вновь заработали 3 и 4 орудийные башни. За ноябрь и декабрь 1941 года корабль провел 97 стрельб, выпустив 407 305-мм снарядов. Все уцелевшие 120-мм орудия с линкора были сняты и отправлены на сухопутный фронт вместе с расчетами. Для повышения защиты судна от навесного огня немецкой артиллерии на палубу были уложены гранитные плиты толщиной в 40-60 см, которые были сняты с ближайшей стенки гавани.&#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594" y="4113481"/>
            <a:ext cx="3672408" cy="23797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7153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Подводные лодки типа «Л</a:t>
            </a:r>
            <a:r>
              <a:rPr lang="ru-RU" dirty="0" smtClean="0"/>
              <a:t>».</a:t>
            </a:r>
            <a:br>
              <a:rPr lang="ru-RU" dirty="0" smtClean="0"/>
            </a:br>
            <a:r>
              <a:rPr lang="ru-RU" dirty="0" smtClean="0"/>
              <a:t>Советские </a:t>
            </a:r>
            <a:r>
              <a:rPr lang="ru-RU" dirty="0"/>
              <a:t>подлодки типа «Ленинец» </a:t>
            </a:r>
          </a:p>
        </p:txBody>
      </p:sp>
      <p:sp>
        <p:nvSpPr>
          <p:cNvPr id="3" name="Объект 2"/>
          <p:cNvSpPr>
            <a:spLocks noGrp="1"/>
          </p:cNvSpPr>
          <p:nvPr>
            <p:ph idx="1"/>
          </p:nvPr>
        </p:nvSpPr>
        <p:spPr>
          <a:xfrm>
            <a:off x="457200" y="1600201"/>
            <a:ext cx="4258816" cy="2260847"/>
          </a:xfrm>
        </p:spPr>
        <p:txBody>
          <a:bodyPr>
            <a:normAutofit fontScale="85000" lnSpcReduction="20000"/>
          </a:bodyPr>
          <a:lstStyle/>
          <a:p>
            <a:r>
              <a:rPr lang="ru-RU" dirty="0"/>
              <a:t>Подводные лодки типа «Л» имели комбинированное минно-торпедное вооружение, они представляли наиболее удачный образец </a:t>
            </a:r>
            <a:r>
              <a:rPr lang="ru-RU" dirty="0" smtClean="0"/>
              <a:t>подлодок.</a:t>
            </a:r>
            <a:endParaRPr lang="ru-RU" dirty="0"/>
          </a:p>
        </p:txBody>
      </p:sp>
      <p:pic>
        <p:nvPicPr>
          <p:cNvPr id="2050" name="Picture 2" descr="Ленинец в базе, видны кормовые минные аппарат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3972373" cy="28521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8024" y="4696988"/>
            <a:ext cx="4272186" cy="646331"/>
          </a:xfrm>
          <a:prstGeom prst="rect">
            <a:avLst/>
          </a:prstGeom>
        </p:spPr>
        <p:txBody>
          <a:bodyPr wrap="square">
            <a:spAutoFit/>
          </a:bodyPr>
          <a:lstStyle/>
          <a:p>
            <a:r>
              <a:rPr lang="ru-RU" i="1" dirty="0"/>
              <a:t>Ленинец в базе, видны кормовые минные аппараты.</a:t>
            </a:r>
            <a:endParaRPr lang="ru-RU" dirty="0"/>
          </a:p>
        </p:txBody>
      </p:sp>
      <p:pic>
        <p:nvPicPr>
          <p:cNvPr id="2052" name="Picture 4" descr="Ленинец в море, фото с воздух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755718"/>
            <a:ext cx="3672408" cy="27175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86918" y="6473300"/>
            <a:ext cx="3412729" cy="369332"/>
          </a:xfrm>
          <a:prstGeom prst="rect">
            <a:avLst/>
          </a:prstGeom>
        </p:spPr>
        <p:txBody>
          <a:bodyPr wrap="none">
            <a:spAutoFit/>
          </a:bodyPr>
          <a:lstStyle/>
          <a:p>
            <a:r>
              <a:rPr lang="ru-RU" i="1" dirty="0"/>
              <a:t>Ленинец в море, фото с воздуха</a:t>
            </a:r>
            <a:endParaRPr lang="ru-RU" dirty="0"/>
          </a:p>
        </p:txBody>
      </p:sp>
      <p:sp>
        <p:nvSpPr>
          <p:cNvPr id="8" name="Прямоугольник 7"/>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8726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Сторожевые корабли типа </a:t>
            </a:r>
            <a:br>
              <a:rPr lang="ru-RU" dirty="0" smtClean="0"/>
            </a:br>
            <a:r>
              <a:rPr lang="ru-RU" dirty="0" smtClean="0"/>
              <a:t>«Ураган»</a:t>
            </a:r>
            <a:endParaRPr lang="ru-RU" dirty="0"/>
          </a:p>
        </p:txBody>
      </p:sp>
      <p:sp>
        <p:nvSpPr>
          <p:cNvPr id="3" name="Объект 2"/>
          <p:cNvSpPr>
            <a:spLocks noGrp="1"/>
          </p:cNvSpPr>
          <p:nvPr>
            <p:ph idx="1"/>
          </p:nvPr>
        </p:nvSpPr>
        <p:spPr>
          <a:xfrm>
            <a:off x="457200" y="1600200"/>
            <a:ext cx="5050904" cy="4637112"/>
          </a:xfrm>
        </p:spPr>
        <p:txBody>
          <a:bodyPr>
            <a:normAutofit fontScale="85000" lnSpcReduction="10000"/>
          </a:bodyPr>
          <a:lstStyle/>
          <a:p>
            <a:r>
              <a:rPr lang="ru-RU" dirty="0"/>
              <a:t>Они предназначались для несения дозорной и разведывательной службы, сопровождения и охранения крупных надводных кораблей и конвоев от нападения подводных лодок, ведения борьбы с самолётами </a:t>
            </a:r>
            <a:r>
              <a:rPr lang="ru-RU" dirty="0" smtClean="0"/>
              <a:t>противника</a:t>
            </a:r>
          </a:p>
          <a:p>
            <a:endParaRPr lang="ru-RU" dirty="0"/>
          </a:p>
          <a:p>
            <a:r>
              <a:rPr lang="ru-RU" dirty="0"/>
              <a:t>Это первые боевые надводные корабли, спроектированные и построенные исключительно советскими судостроителями.</a:t>
            </a:r>
          </a:p>
          <a:p>
            <a:endParaRPr lang="ru-RU" dirty="0"/>
          </a:p>
        </p:txBody>
      </p:sp>
      <p:pic>
        <p:nvPicPr>
          <p:cNvPr id="9218" name="Picture 2" descr="http://xn--80acamdb4alxekh1mf.xn--p1ai/upload/iblock/fc8/fc80c7e5e34545aa8b350adacce10f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986808" cy="26578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73262" y="44624"/>
            <a:ext cx="562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6030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Лидер эскадренных миноносцев проекта 1 </a:t>
            </a:r>
            <a:r>
              <a:rPr lang="ru-RU" cap="all" dirty="0" smtClean="0"/>
              <a:t>«ЛЕНИНГРАД»</a:t>
            </a:r>
            <a:endParaRPr lang="ru-RU" dirty="0"/>
          </a:p>
        </p:txBody>
      </p:sp>
      <p:sp>
        <p:nvSpPr>
          <p:cNvPr id="3" name="Объект 2"/>
          <p:cNvSpPr>
            <a:spLocks noGrp="1"/>
          </p:cNvSpPr>
          <p:nvPr>
            <p:ph idx="1"/>
          </p:nvPr>
        </p:nvSpPr>
        <p:spPr>
          <a:xfrm>
            <a:off x="0" y="1772816"/>
            <a:ext cx="4860032" cy="4824536"/>
          </a:xfrm>
        </p:spPr>
        <p:txBody>
          <a:bodyPr>
            <a:normAutofit/>
          </a:bodyPr>
          <a:lstStyle/>
          <a:p>
            <a:r>
              <a:rPr lang="ru-RU" dirty="0"/>
              <a:t>Принимал участие в боях в составе Балтийского флота во время Великой Отечественной войны</a:t>
            </a:r>
            <a:r>
              <a:rPr lang="ru-RU" dirty="0" smtClean="0"/>
              <a:t>.</a:t>
            </a:r>
            <a:r>
              <a:rPr lang="ru-RU" dirty="0"/>
              <a:t> Корабль был заложен 5 ноября 1932 года на Судостроительном заводе имени А. А. Жданова (завод №190, сегодня Северная верфь). Передан флоту 5 декабря 1936 года.</a:t>
            </a:r>
          </a:p>
        </p:txBody>
      </p:sp>
      <p:pic>
        <p:nvPicPr>
          <p:cNvPr id="10242" name="Picture 2" descr="http://xn--80acamdb4alxekh1mf.xn--p1ai/upload/iblock/be6/be682947d02a0182dde200567f278e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4221747" cy="30537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3086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Як-1</a:t>
            </a:r>
            <a:endParaRPr lang="ru-RU" dirty="0"/>
          </a:p>
        </p:txBody>
      </p:sp>
      <p:sp>
        <p:nvSpPr>
          <p:cNvPr id="3" name="Объект 2"/>
          <p:cNvSpPr>
            <a:spLocks noGrp="1"/>
          </p:cNvSpPr>
          <p:nvPr>
            <p:ph idx="1"/>
          </p:nvPr>
        </p:nvSpPr>
        <p:spPr>
          <a:xfrm>
            <a:off x="457200" y="1600201"/>
            <a:ext cx="4690864" cy="4421088"/>
          </a:xfrm>
        </p:spPr>
        <p:txBody>
          <a:bodyPr>
            <a:normAutofit fontScale="77500" lnSpcReduction="20000"/>
          </a:bodyPr>
          <a:lstStyle/>
          <a:p>
            <a:r>
              <a:rPr lang="ru-RU" dirty="0" smtClean="0"/>
              <a:t>Разработку </a:t>
            </a:r>
            <a:r>
              <a:rPr lang="ru-RU" dirty="0"/>
              <a:t>этого истребителя советские авиаконструкторы начали ещё в довоенные годы. Нацистская Германия уже развязала Вторую мировую войну в Европе, а пилоты Люфтваффе начали завоевывать господство в воздухе. Советскому воздушному флоту остро был необходим новый, быстрый и манёвренный истребитель, способный противостоять грозным немецким крылатым машинам.</a:t>
            </a:r>
            <a:r>
              <a:rPr lang="ru-RU" dirty="0" smtClean="0"/>
              <a:t/>
            </a:r>
            <a:br>
              <a:rPr lang="ru-RU" dirty="0" smtClean="0"/>
            </a:br>
            <a:r>
              <a:rPr lang="ru-RU" dirty="0" smtClean="0"/>
              <a:t/>
            </a:r>
            <a:br>
              <a:rPr lang="ru-RU" dirty="0" smtClean="0"/>
            </a:br>
            <a:endParaRPr lang="ru-RU" dirty="0"/>
          </a:p>
        </p:txBody>
      </p:sp>
      <p:pic>
        <p:nvPicPr>
          <p:cNvPr id="3074" name="Picture 2" descr="https://rosuchebnik.ru/upload/medialibrary/5e9/5e9f74d10ff2d7c7625359e49ee3f2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63644" y="44624"/>
            <a:ext cx="5822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55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0"/>
            <a:ext cx="8229600" cy="1524000"/>
          </a:xfrm>
        </p:spPr>
        <p:txBody>
          <a:bodyPr/>
          <a:lstStyle/>
          <a:p>
            <a:r>
              <a:rPr lang="ru-RU">
                <a:solidFill>
                  <a:srgbClr val="00FF99"/>
                </a:solidFill>
              </a:rPr>
              <a:t>                 </a:t>
            </a:r>
            <a:r>
              <a:rPr lang="ru-RU" b="1">
                <a:solidFill>
                  <a:srgbClr val="FF0000"/>
                </a:solidFill>
              </a:rPr>
              <a:t>Корабли </a:t>
            </a:r>
            <a:br>
              <a:rPr lang="ru-RU" b="1">
                <a:solidFill>
                  <a:srgbClr val="FF0000"/>
                </a:solidFill>
              </a:rPr>
            </a:br>
            <a:r>
              <a:rPr lang="ru-RU" b="1">
                <a:solidFill>
                  <a:srgbClr val="FF0000"/>
                </a:solidFill>
              </a:rPr>
              <a:t>     военно-морского флота</a:t>
            </a:r>
            <a:r>
              <a:rPr lang="ru-RU" sz="4000"/>
              <a:t> </a:t>
            </a:r>
          </a:p>
        </p:txBody>
      </p:sp>
      <p:sp>
        <p:nvSpPr>
          <p:cNvPr id="13318" name="Rectangle 6"/>
          <p:cNvSpPr>
            <a:spLocks noGrp="1" noChangeArrowheads="1"/>
          </p:cNvSpPr>
          <p:nvPr>
            <p:ph type="body" sz="half" idx="2"/>
          </p:nvPr>
        </p:nvSpPr>
        <p:spPr>
          <a:xfrm>
            <a:off x="4648200" y="1676400"/>
            <a:ext cx="4038600" cy="5181600"/>
          </a:xfrm>
        </p:spPr>
        <p:txBody>
          <a:bodyPr/>
          <a:lstStyle/>
          <a:p>
            <a:pPr>
              <a:lnSpc>
                <a:spcPct val="80000"/>
              </a:lnSpc>
            </a:pPr>
            <a:r>
              <a:rPr lang="ru-RU" sz="1800" b="1" dirty="0">
                <a:solidFill>
                  <a:srgbClr val="00FF00"/>
                </a:solidFill>
              </a:rPr>
              <a:t>1. Охотник за подводными</a:t>
            </a:r>
          </a:p>
          <a:p>
            <a:pPr>
              <a:lnSpc>
                <a:spcPct val="80000"/>
              </a:lnSpc>
              <a:buFontTx/>
              <a:buNone/>
            </a:pPr>
            <a:r>
              <a:rPr lang="ru-RU" sz="1800" b="1" dirty="0">
                <a:solidFill>
                  <a:srgbClr val="00FF00"/>
                </a:solidFill>
              </a:rPr>
              <a:t>         лодками типа «МО-4»</a:t>
            </a:r>
          </a:p>
          <a:p>
            <a:pPr>
              <a:lnSpc>
                <a:spcPct val="80000"/>
              </a:lnSpc>
              <a:buFontTx/>
              <a:buNone/>
            </a:pPr>
            <a:endParaRPr lang="ru-RU" sz="1800" b="1" dirty="0">
              <a:solidFill>
                <a:srgbClr val="00FF00"/>
              </a:solidFill>
            </a:endParaRPr>
          </a:p>
          <a:p>
            <a:pPr>
              <a:lnSpc>
                <a:spcPct val="80000"/>
              </a:lnSpc>
            </a:pPr>
            <a:r>
              <a:rPr lang="ru-RU" sz="1800" b="1" dirty="0">
                <a:solidFill>
                  <a:srgbClr val="99FF33"/>
                </a:solidFill>
              </a:rPr>
              <a:t>2.Тральщик</a:t>
            </a:r>
          </a:p>
          <a:p>
            <a:pPr>
              <a:lnSpc>
                <a:spcPct val="80000"/>
              </a:lnSpc>
            </a:pPr>
            <a:endParaRPr lang="ru-RU" sz="1800" b="1" dirty="0">
              <a:solidFill>
                <a:srgbClr val="99FF33"/>
              </a:solidFill>
            </a:endParaRPr>
          </a:p>
          <a:p>
            <a:pPr>
              <a:lnSpc>
                <a:spcPct val="80000"/>
              </a:lnSpc>
            </a:pPr>
            <a:r>
              <a:rPr lang="ru-RU" sz="1800" b="1" dirty="0">
                <a:solidFill>
                  <a:srgbClr val="FF0000"/>
                </a:solidFill>
              </a:rPr>
              <a:t>3. Эскадренный миноносец           </a:t>
            </a:r>
          </a:p>
          <a:p>
            <a:pPr>
              <a:lnSpc>
                <a:spcPct val="80000"/>
              </a:lnSpc>
              <a:buFontTx/>
              <a:buNone/>
            </a:pPr>
            <a:r>
              <a:rPr lang="ru-RU" sz="1800" b="1" dirty="0">
                <a:solidFill>
                  <a:srgbClr val="FF0000"/>
                </a:solidFill>
              </a:rPr>
              <a:t>        «Гневный»</a:t>
            </a:r>
          </a:p>
          <a:p>
            <a:pPr>
              <a:lnSpc>
                <a:spcPct val="80000"/>
              </a:lnSpc>
              <a:buFontTx/>
              <a:buNone/>
            </a:pPr>
            <a:endParaRPr lang="ru-RU" sz="1800" b="1" dirty="0">
              <a:solidFill>
                <a:srgbClr val="00FF99"/>
              </a:solidFill>
            </a:endParaRPr>
          </a:p>
          <a:p>
            <a:pPr>
              <a:lnSpc>
                <a:spcPct val="80000"/>
              </a:lnSpc>
            </a:pPr>
            <a:r>
              <a:rPr lang="ru-RU" sz="1800" b="1" dirty="0">
                <a:solidFill>
                  <a:srgbClr val="99FF33"/>
                </a:solidFill>
              </a:rPr>
              <a:t>4. Торпедный катер типа </a:t>
            </a:r>
          </a:p>
          <a:p>
            <a:pPr>
              <a:lnSpc>
                <a:spcPct val="80000"/>
              </a:lnSpc>
              <a:buFontTx/>
              <a:buNone/>
            </a:pPr>
            <a:r>
              <a:rPr lang="ru-RU" sz="1800" b="1" dirty="0">
                <a:solidFill>
                  <a:srgbClr val="99FF33"/>
                </a:solidFill>
              </a:rPr>
              <a:t>         «Г-5»</a:t>
            </a:r>
          </a:p>
          <a:p>
            <a:pPr>
              <a:lnSpc>
                <a:spcPct val="80000"/>
              </a:lnSpc>
              <a:buFontTx/>
              <a:buNone/>
            </a:pPr>
            <a:endParaRPr lang="ru-RU" sz="1800" b="1" dirty="0">
              <a:solidFill>
                <a:srgbClr val="99FF33"/>
              </a:solidFill>
            </a:endParaRPr>
          </a:p>
          <a:p>
            <a:pPr>
              <a:lnSpc>
                <a:spcPct val="80000"/>
              </a:lnSpc>
            </a:pPr>
            <a:r>
              <a:rPr lang="ru-RU" sz="1800" b="1" dirty="0">
                <a:solidFill>
                  <a:srgbClr val="00FFCC"/>
                </a:solidFill>
              </a:rPr>
              <a:t>5. Крейсер «Киров»</a:t>
            </a:r>
          </a:p>
          <a:p>
            <a:pPr>
              <a:lnSpc>
                <a:spcPct val="80000"/>
              </a:lnSpc>
            </a:pPr>
            <a:endParaRPr lang="ru-RU" sz="1800" b="1" dirty="0">
              <a:solidFill>
                <a:srgbClr val="00FFCC"/>
              </a:solidFill>
            </a:endParaRPr>
          </a:p>
          <a:p>
            <a:pPr>
              <a:lnSpc>
                <a:spcPct val="80000"/>
              </a:lnSpc>
            </a:pPr>
            <a:r>
              <a:rPr lang="ru-RU" sz="1800" b="1" dirty="0">
                <a:solidFill>
                  <a:srgbClr val="FF0000"/>
                </a:solidFill>
              </a:rPr>
              <a:t>6. Подводная лодка </a:t>
            </a:r>
          </a:p>
          <a:p>
            <a:pPr>
              <a:lnSpc>
                <a:spcPct val="80000"/>
              </a:lnSpc>
              <a:buFontTx/>
              <a:buNone/>
            </a:pPr>
            <a:r>
              <a:rPr lang="ru-RU" sz="1800" b="1" dirty="0">
                <a:solidFill>
                  <a:srgbClr val="FF0000"/>
                </a:solidFill>
              </a:rPr>
              <a:t>         типа «Щ»</a:t>
            </a:r>
          </a:p>
          <a:p>
            <a:pPr>
              <a:lnSpc>
                <a:spcPct val="80000"/>
              </a:lnSpc>
              <a:buFontTx/>
              <a:buNone/>
            </a:pPr>
            <a:endParaRPr lang="ru-RU" sz="1800" b="1" dirty="0">
              <a:solidFill>
                <a:srgbClr val="99FF33"/>
              </a:solidFill>
            </a:endParaRPr>
          </a:p>
          <a:p>
            <a:pPr>
              <a:lnSpc>
                <a:spcPct val="80000"/>
              </a:lnSpc>
            </a:pPr>
            <a:r>
              <a:rPr lang="ru-RU" sz="1800" b="1" dirty="0">
                <a:solidFill>
                  <a:srgbClr val="99FF33"/>
                </a:solidFill>
              </a:rPr>
              <a:t>7</a:t>
            </a:r>
            <a:r>
              <a:rPr lang="ru-RU" sz="1800" b="1" dirty="0">
                <a:solidFill>
                  <a:srgbClr val="00CCFF"/>
                </a:solidFill>
              </a:rPr>
              <a:t>. </a:t>
            </a:r>
            <a:r>
              <a:rPr lang="ru-RU" sz="1800" b="1" dirty="0">
                <a:solidFill>
                  <a:schemeClr val="accent2"/>
                </a:solidFill>
              </a:rPr>
              <a:t>Линейный корабль  </a:t>
            </a:r>
          </a:p>
          <a:p>
            <a:pPr>
              <a:lnSpc>
                <a:spcPct val="80000"/>
              </a:lnSpc>
              <a:buFontTx/>
              <a:buNone/>
            </a:pPr>
            <a:r>
              <a:rPr lang="ru-RU" sz="1800" b="1" dirty="0">
                <a:solidFill>
                  <a:schemeClr val="accent2"/>
                </a:solidFill>
              </a:rPr>
              <a:t>       «Октябрьская революция»</a:t>
            </a:r>
          </a:p>
        </p:txBody>
      </p:sp>
      <p:pic>
        <p:nvPicPr>
          <p:cNvPr id="13319" name="Picture 7" descr="Image10"/>
          <p:cNvPicPr>
            <a:picLocks noGrp="1" noChangeAspect="1" noChangeArrowheads="1"/>
          </p:cNvPicPr>
          <p:nvPr>
            <p:ph sz="half" idx="1"/>
          </p:nvPr>
        </p:nvPicPr>
        <p:blipFill>
          <a:blip r:embed="rId3"/>
          <a:srcRect/>
          <a:stretch>
            <a:fillRect/>
          </a:stretch>
        </p:blipFill>
        <p:spPr>
          <a:xfrm>
            <a:off x="228600" y="1676400"/>
            <a:ext cx="4419600" cy="4724400"/>
          </a:xfrm>
          <a:noFill/>
          <a:ln/>
        </p:spPr>
      </p:pic>
      <p:pic>
        <p:nvPicPr>
          <p:cNvPr id="13320" name="Picture 8" descr="160"/>
          <p:cNvPicPr>
            <a:picLocks noChangeAspect="1" noChangeArrowheads="1" noCrop="1"/>
          </p:cNvPicPr>
          <p:nvPr/>
        </p:nvPicPr>
        <p:blipFill>
          <a:blip r:embed="rId4"/>
          <a:srcRect/>
          <a:stretch>
            <a:fillRect/>
          </a:stretch>
        </p:blipFill>
        <p:spPr bwMode="auto">
          <a:xfrm>
            <a:off x="7315200" y="2438400"/>
            <a:ext cx="1666875" cy="533400"/>
          </a:xfrm>
          <a:prstGeom prst="rect">
            <a:avLst/>
          </a:prstGeom>
          <a:noFill/>
        </p:spPr>
      </p:pic>
      <p:sp>
        <p:nvSpPr>
          <p:cNvPr id="13321" name="Text Box 9"/>
          <p:cNvSpPr txBox="1">
            <a:spLocks noChangeArrowheads="1"/>
          </p:cNvSpPr>
          <p:nvPr/>
        </p:nvSpPr>
        <p:spPr bwMode="auto">
          <a:xfrm>
            <a:off x="533400" y="1636713"/>
            <a:ext cx="371475" cy="366712"/>
          </a:xfrm>
          <a:prstGeom prst="rect">
            <a:avLst/>
          </a:prstGeom>
          <a:noFill/>
          <a:ln w="9525">
            <a:noFill/>
            <a:miter lim="800000"/>
            <a:headEnd/>
            <a:tailEnd/>
          </a:ln>
          <a:effectLst/>
        </p:spPr>
        <p:txBody>
          <a:bodyPr>
            <a:spAutoFit/>
          </a:bodyPr>
          <a:lstStyle/>
          <a:p>
            <a:r>
              <a:rPr lang="ru-RU">
                <a:solidFill>
                  <a:srgbClr val="0000FF"/>
                </a:solidFill>
              </a:rPr>
              <a:t>1</a:t>
            </a:r>
          </a:p>
        </p:txBody>
      </p:sp>
      <p:sp>
        <p:nvSpPr>
          <p:cNvPr id="13322" name="Text Box 10"/>
          <p:cNvSpPr txBox="1">
            <a:spLocks noChangeArrowheads="1"/>
          </p:cNvSpPr>
          <p:nvPr/>
        </p:nvSpPr>
        <p:spPr bwMode="auto">
          <a:xfrm>
            <a:off x="4191000" y="1676400"/>
            <a:ext cx="457200" cy="366713"/>
          </a:xfrm>
          <a:prstGeom prst="rect">
            <a:avLst/>
          </a:prstGeom>
          <a:noFill/>
          <a:ln w="9525">
            <a:noFill/>
            <a:miter lim="800000"/>
            <a:headEnd/>
            <a:tailEnd/>
          </a:ln>
          <a:effectLst/>
        </p:spPr>
        <p:txBody>
          <a:bodyPr>
            <a:spAutoFit/>
          </a:bodyPr>
          <a:lstStyle/>
          <a:p>
            <a:pPr>
              <a:spcBef>
                <a:spcPct val="50000"/>
              </a:spcBef>
            </a:pPr>
            <a:r>
              <a:rPr lang="ru-RU">
                <a:solidFill>
                  <a:srgbClr val="0000FF"/>
                </a:solidFill>
              </a:rPr>
              <a:t>2</a:t>
            </a:r>
          </a:p>
        </p:txBody>
      </p:sp>
      <p:sp>
        <p:nvSpPr>
          <p:cNvPr id="13323" name="Text Box 11"/>
          <p:cNvSpPr txBox="1">
            <a:spLocks noChangeArrowheads="1"/>
          </p:cNvSpPr>
          <p:nvPr/>
        </p:nvSpPr>
        <p:spPr bwMode="auto">
          <a:xfrm>
            <a:off x="533400" y="2362200"/>
            <a:ext cx="371475" cy="366713"/>
          </a:xfrm>
          <a:prstGeom prst="rect">
            <a:avLst/>
          </a:prstGeom>
          <a:noFill/>
          <a:ln w="9525">
            <a:noFill/>
            <a:miter lim="800000"/>
            <a:headEnd/>
            <a:tailEnd/>
          </a:ln>
          <a:effectLst/>
        </p:spPr>
        <p:txBody>
          <a:bodyPr>
            <a:spAutoFit/>
          </a:bodyPr>
          <a:lstStyle/>
          <a:p>
            <a:r>
              <a:rPr lang="ru-RU">
                <a:solidFill>
                  <a:srgbClr val="000099"/>
                </a:solidFill>
              </a:rPr>
              <a:t>3</a:t>
            </a:r>
          </a:p>
        </p:txBody>
      </p:sp>
      <p:sp>
        <p:nvSpPr>
          <p:cNvPr id="13324" name="Text Box 12"/>
          <p:cNvSpPr txBox="1">
            <a:spLocks noChangeArrowheads="1"/>
          </p:cNvSpPr>
          <p:nvPr/>
        </p:nvSpPr>
        <p:spPr bwMode="auto">
          <a:xfrm>
            <a:off x="4191000" y="2667000"/>
            <a:ext cx="228600" cy="366713"/>
          </a:xfrm>
          <a:prstGeom prst="rect">
            <a:avLst/>
          </a:prstGeom>
          <a:noFill/>
          <a:ln w="9525">
            <a:noFill/>
            <a:miter lim="800000"/>
            <a:headEnd/>
            <a:tailEnd/>
          </a:ln>
          <a:effectLst/>
        </p:spPr>
        <p:txBody>
          <a:bodyPr>
            <a:spAutoFit/>
          </a:bodyPr>
          <a:lstStyle/>
          <a:p>
            <a:r>
              <a:rPr lang="ru-RU">
                <a:solidFill>
                  <a:srgbClr val="000099"/>
                </a:solidFill>
              </a:rPr>
              <a:t>4</a:t>
            </a:r>
          </a:p>
        </p:txBody>
      </p:sp>
      <p:sp>
        <p:nvSpPr>
          <p:cNvPr id="13325" name="Text Box 13"/>
          <p:cNvSpPr txBox="1">
            <a:spLocks noChangeArrowheads="1"/>
          </p:cNvSpPr>
          <p:nvPr/>
        </p:nvSpPr>
        <p:spPr bwMode="auto">
          <a:xfrm>
            <a:off x="593725" y="3617913"/>
            <a:ext cx="311150" cy="366712"/>
          </a:xfrm>
          <a:prstGeom prst="rect">
            <a:avLst/>
          </a:prstGeom>
          <a:noFill/>
          <a:ln w="9525">
            <a:noFill/>
            <a:miter lim="800000"/>
            <a:headEnd/>
            <a:tailEnd/>
          </a:ln>
          <a:effectLst/>
        </p:spPr>
        <p:txBody>
          <a:bodyPr wrap="none">
            <a:spAutoFit/>
          </a:bodyPr>
          <a:lstStyle/>
          <a:p>
            <a:r>
              <a:rPr lang="ru-RU">
                <a:solidFill>
                  <a:srgbClr val="000099"/>
                </a:solidFill>
              </a:rPr>
              <a:t>5</a:t>
            </a:r>
          </a:p>
        </p:txBody>
      </p:sp>
      <p:sp>
        <p:nvSpPr>
          <p:cNvPr id="13326" name="Text Box 14"/>
          <p:cNvSpPr txBox="1">
            <a:spLocks noChangeArrowheads="1"/>
          </p:cNvSpPr>
          <p:nvPr/>
        </p:nvSpPr>
        <p:spPr bwMode="auto">
          <a:xfrm>
            <a:off x="533400" y="4495800"/>
            <a:ext cx="685800" cy="366713"/>
          </a:xfrm>
          <a:prstGeom prst="rect">
            <a:avLst/>
          </a:prstGeom>
          <a:noFill/>
          <a:ln w="9525">
            <a:noFill/>
            <a:miter lim="800000"/>
            <a:headEnd/>
            <a:tailEnd/>
          </a:ln>
          <a:effectLst/>
        </p:spPr>
        <p:txBody>
          <a:bodyPr>
            <a:spAutoFit/>
          </a:bodyPr>
          <a:lstStyle/>
          <a:p>
            <a:pPr>
              <a:spcBef>
                <a:spcPct val="50000"/>
              </a:spcBef>
            </a:pPr>
            <a:r>
              <a:rPr lang="ru-RU">
                <a:solidFill>
                  <a:srgbClr val="000099"/>
                </a:solidFill>
              </a:rPr>
              <a:t>6</a:t>
            </a:r>
          </a:p>
        </p:txBody>
      </p:sp>
      <p:sp>
        <p:nvSpPr>
          <p:cNvPr id="13327" name="Text Box 15"/>
          <p:cNvSpPr txBox="1">
            <a:spLocks noChangeArrowheads="1"/>
          </p:cNvSpPr>
          <p:nvPr/>
        </p:nvSpPr>
        <p:spPr bwMode="auto">
          <a:xfrm>
            <a:off x="533400" y="5562600"/>
            <a:ext cx="371475" cy="366713"/>
          </a:xfrm>
          <a:prstGeom prst="rect">
            <a:avLst/>
          </a:prstGeom>
          <a:noFill/>
          <a:ln w="9525">
            <a:noFill/>
            <a:miter lim="800000"/>
            <a:headEnd/>
            <a:tailEnd/>
          </a:ln>
          <a:effectLst/>
        </p:spPr>
        <p:txBody>
          <a:bodyPr>
            <a:spAutoFit/>
          </a:bodyPr>
          <a:lstStyle/>
          <a:p>
            <a:r>
              <a:rPr lang="ru-RU">
                <a:solidFill>
                  <a:srgbClr val="000099"/>
                </a:solidFill>
              </a:rPr>
              <a:t>7</a:t>
            </a:r>
          </a:p>
        </p:txBody>
      </p:sp>
    </p:spTree>
    <p:extLst>
      <p:ext uri="{BB962C8B-B14F-4D97-AF65-F5344CB8AC3E}">
        <p14:creationId xmlns:p14="http://schemas.microsoft.com/office/powerpoint/2010/main" val="249674716"/>
      </p:ext>
    </p:extLst>
  </p:cSld>
  <p:clrMapOvr>
    <a:masterClrMapping/>
  </p:clrMapOvr>
  <p:transition spd="slow">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anim calcmode="lin" valueType="num">
                                      <p:cBhvr>
                                        <p:cTn id="8" dur="500" fill="hold"/>
                                        <p:tgtEl>
                                          <p:spTgt spid="13316"/>
                                        </p:tgtEl>
                                        <p:attrNameLst>
                                          <p:attrName>ppt_x</p:attrName>
                                        </p:attrNameLst>
                                      </p:cBhvr>
                                      <p:tavLst>
                                        <p:tav tm="0">
                                          <p:val>
                                            <p:strVal val="#ppt_x-.1"/>
                                          </p:val>
                                        </p:tav>
                                        <p:tav tm="100000">
                                          <p:val>
                                            <p:strVal val="#ppt_x"/>
                                          </p:val>
                                        </p:tav>
                                      </p:tavLst>
                                    </p:anim>
                                    <p:anim calcmode="lin" valueType="num">
                                      <p:cBhvr>
                                        <p:cTn id="9" dur="500" fill="hold"/>
                                        <p:tgtEl>
                                          <p:spTgt spid="13316"/>
                                        </p:tgtEl>
                                        <p:attrNameLst>
                                          <p:attrName>ppt_y</p:attrName>
                                        </p:attrNameLst>
                                      </p:cBhvr>
                                      <p:tavLst>
                                        <p:tav tm="0">
                                          <p:val>
                                            <p:strVal val="#ppt_y"/>
                                          </p:val>
                                        </p:tav>
                                        <p:tav tm="100000">
                                          <p:val>
                                            <p:strVal val="#ppt_y"/>
                                          </p:val>
                                        </p:tav>
                                      </p:tavLst>
                                    </p:anim>
                                  </p:childTnLst>
                                </p:cTn>
                              </p:par>
                            </p:childTnLst>
                          </p:cTn>
                        </p:par>
                        <p:par>
                          <p:cTn id="10" fill="hold">
                            <p:stCondLst>
                              <p:cond delay="1850"/>
                            </p:stCondLst>
                            <p:childTnLst>
                              <p:par>
                                <p:cTn id="11" presetID="29" presetClass="entr" presetSubtype="0" fill="hold" nodeType="afterEffect">
                                  <p:stCondLst>
                                    <p:cond delay="0"/>
                                  </p:stCondLst>
                                  <p:childTnLst>
                                    <p:set>
                                      <p:cBhvr>
                                        <p:cTn id="12" dur="1" fill="hold">
                                          <p:stCondLst>
                                            <p:cond delay="0"/>
                                          </p:stCondLst>
                                        </p:cTn>
                                        <p:tgtEl>
                                          <p:spTgt spid="13321">
                                            <p:txEl>
                                              <p:pRg st="0" end="0"/>
                                            </p:txEl>
                                          </p:spTgt>
                                        </p:tgtEl>
                                        <p:attrNameLst>
                                          <p:attrName>style.visibility</p:attrName>
                                        </p:attrNameLst>
                                      </p:cBhvr>
                                      <p:to>
                                        <p:strVal val="visible"/>
                                      </p:to>
                                    </p:set>
                                    <p:anim calcmode="lin" valueType="num">
                                      <p:cBhvr>
                                        <p:cTn id="13" dur="1000" fill="hold"/>
                                        <p:tgtEl>
                                          <p:spTgt spid="13321">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133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321">
                                            <p:txEl>
                                              <p:pRg st="0" end="0"/>
                                            </p:txEl>
                                          </p:spTgt>
                                        </p:tgtEl>
                                      </p:cBhvr>
                                    </p:animEffect>
                                  </p:childTnLst>
                                </p:cTn>
                              </p:par>
                              <p:par>
                                <p:cTn id="16" presetID="29" presetClass="entr" presetSubtype="0" fill="hold" nodeType="withEffect">
                                  <p:stCondLst>
                                    <p:cond delay="0"/>
                                  </p:stCondLst>
                                  <p:childTnLst>
                                    <p:set>
                                      <p:cBhvr>
                                        <p:cTn id="17" dur="1" fill="hold">
                                          <p:stCondLst>
                                            <p:cond delay="0"/>
                                          </p:stCondLst>
                                        </p:cTn>
                                        <p:tgtEl>
                                          <p:spTgt spid="13322">
                                            <p:txEl>
                                              <p:pRg st="0" end="0"/>
                                            </p:txEl>
                                          </p:spTgt>
                                        </p:tgtEl>
                                        <p:attrNameLst>
                                          <p:attrName>style.visibility</p:attrName>
                                        </p:attrNameLst>
                                      </p:cBhvr>
                                      <p:to>
                                        <p:strVal val="visible"/>
                                      </p:to>
                                    </p:set>
                                    <p:anim calcmode="lin" valueType="num">
                                      <p:cBhvr>
                                        <p:cTn id="18" dur="1000" fill="hold"/>
                                        <p:tgtEl>
                                          <p:spTgt spid="13322">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133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322">
                                            <p:txEl>
                                              <p:pRg st="0" end="0"/>
                                            </p:txEl>
                                          </p:spTgt>
                                        </p:tgtEl>
                                      </p:cBhvr>
                                    </p:animEffect>
                                  </p:childTnLst>
                                </p:cTn>
                              </p:par>
                              <p:par>
                                <p:cTn id="21" presetID="29" presetClass="entr" presetSubtype="0" fill="hold" nodeType="withEffect">
                                  <p:stCondLst>
                                    <p:cond delay="0"/>
                                  </p:stCondLst>
                                  <p:childTnLst>
                                    <p:set>
                                      <p:cBhvr>
                                        <p:cTn id="22" dur="1" fill="hold">
                                          <p:stCondLst>
                                            <p:cond delay="0"/>
                                          </p:stCondLst>
                                        </p:cTn>
                                        <p:tgtEl>
                                          <p:spTgt spid="13323">
                                            <p:txEl>
                                              <p:pRg st="0" end="0"/>
                                            </p:txEl>
                                          </p:spTgt>
                                        </p:tgtEl>
                                        <p:attrNameLst>
                                          <p:attrName>style.visibility</p:attrName>
                                        </p:attrNameLst>
                                      </p:cBhvr>
                                      <p:to>
                                        <p:strVal val="visible"/>
                                      </p:to>
                                    </p:set>
                                    <p:anim calcmode="lin" valueType="num">
                                      <p:cBhvr>
                                        <p:cTn id="23" dur="1000" fill="hold"/>
                                        <p:tgtEl>
                                          <p:spTgt spid="1332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133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323">
                                            <p:txEl>
                                              <p:pRg st="0" end="0"/>
                                            </p:txEl>
                                          </p:spTgt>
                                        </p:tgtEl>
                                      </p:cBhvr>
                                    </p:animEffect>
                                  </p:childTnLst>
                                </p:cTn>
                              </p:par>
                              <p:par>
                                <p:cTn id="26" presetID="29" presetClass="entr" presetSubtype="0" fill="hold" nodeType="withEffect">
                                  <p:stCondLst>
                                    <p:cond delay="0"/>
                                  </p:stCondLst>
                                  <p:childTnLst>
                                    <p:set>
                                      <p:cBhvr>
                                        <p:cTn id="27" dur="1" fill="hold">
                                          <p:stCondLst>
                                            <p:cond delay="0"/>
                                          </p:stCondLst>
                                        </p:cTn>
                                        <p:tgtEl>
                                          <p:spTgt spid="13324">
                                            <p:txEl>
                                              <p:pRg st="0" end="0"/>
                                            </p:txEl>
                                          </p:spTgt>
                                        </p:tgtEl>
                                        <p:attrNameLst>
                                          <p:attrName>style.visibility</p:attrName>
                                        </p:attrNameLst>
                                      </p:cBhvr>
                                      <p:to>
                                        <p:strVal val="visible"/>
                                      </p:to>
                                    </p:set>
                                    <p:anim calcmode="lin" valueType="num">
                                      <p:cBhvr>
                                        <p:cTn id="28" dur="1000" fill="hold"/>
                                        <p:tgtEl>
                                          <p:spTgt spid="13324">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133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324">
                                            <p:txEl>
                                              <p:pRg st="0" end="0"/>
                                            </p:txEl>
                                          </p:spTgt>
                                        </p:tgtEl>
                                      </p:cBhvr>
                                    </p:animEffect>
                                  </p:childTnLst>
                                </p:cTn>
                              </p:par>
                              <p:par>
                                <p:cTn id="31" presetID="29" presetClass="entr" presetSubtype="0" fill="hold" nodeType="withEffect">
                                  <p:stCondLst>
                                    <p:cond delay="0"/>
                                  </p:stCondLst>
                                  <p:childTnLst>
                                    <p:set>
                                      <p:cBhvr>
                                        <p:cTn id="32" dur="1" fill="hold">
                                          <p:stCondLst>
                                            <p:cond delay="0"/>
                                          </p:stCondLst>
                                        </p:cTn>
                                        <p:tgtEl>
                                          <p:spTgt spid="13325">
                                            <p:txEl>
                                              <p:pRg st="0" end="0"/>
                                            </p:txEl>
                                          </p:spTgt>
                                        </p:tgtEl>
                                        <p:attrNameLst>
                                          <p:attrName>style.visibility</p:attrName>
                                        </p:attrNameLst>
                                      </p:cBhvr>
                                      <p:to>
                                        <p:strVal val="visible"/>
                                      </p:to>
                                    </p:set>
                                    <p:anim calcmode="lin" valueType="num">
                                      <p:cBhvr>
                                        <p:cTn id="33" dur="1000" fill="hold"/>
                                        <p:tgtEl>
                                          <p:spTgt spid="13325">
                                            <p:txEl>
                                              <p:pRg st="0" end="0"/>
                                            </p:txEl>
                                          </p:spTgt>
                                        </p:tgtEl>
                                        <p:attrNameLst>
                                          <p:attrName>ppt_x</p:attrName>
                                        </p:attrNameLst>
                                      </p:cBhvr>
                                      <p:tavLst>
                                        <p:tav tm="0">
                                          <p:val>
                                            <p:strVal val="#ppt_x-.2"/>
                                          </p:val>
                                        </p:tav>
                                        <p:tav tm="100000">
                                          <p:val>
                                            <p:strVal val="#ppt_x"/>
                                          </p:val>
                                        </p:tav>
                                      </p:tavLst>
                                    </p:anim>
                                    <p:anim calcmode="lin" valueType="num">
                                      <p:cBhvr>
                                        <p:cTn id="34" dur="1000" fill="hold"/>
                                        <p:tgtEl>
                                          <p:spTgt spid="133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5">
                                            <p:txEl>
                                              <p:pRg st="0" end="0"/>
                                            </p:txEl>
                                          </p:spTgt>
                                        </p:tgtEl>
                                      </p:cBhvr>
                                    </p:animEffect>
                                  </p:childTnLst>
                                </p:cTn>
                              </p:par>
                              <p:par>
                                <p:cTn id="36" presetID="29" presetClass="entr" presetSubtype="0" fill="hold" nodeType="withEffect">
                                  <p:stCondLst>
                                    <p:cond delay="0"/>
                                  </p:stCondLst>
                                  <p:childTnLst>
                                    <p:set>
                                      <p:cBhvr>
                                        <p:cTn id="37" dur="1" fill="hold">
                                          <p:stCondLst>
                                            <p:cond delay="0"/>
                                          </p:stCondLst>
                                        </p:cTn>
                                        <p:tgtEl>
                                          <p:spTgt spid="13326">
                                            <p:txEl>
                                              <p:pRg st="0" end="0"/>
                                            </p:txEl>
                                          </p:spTgt>
                                        </p:tgtEl>
                                        <p:attrNameLst>
                                          <p:attrName>style.visibility</p:attrName>
                                        </p:attrNameLst>
                                      </p:cBhvr>
                                      <p:to>
                                        <p:strVal val="visible"/>
                                      </p:to>
                                    </p:set>
                                    <p:anim calcmode="lin" valueType="num">
                                      <p:cBhvr>
                                        <p:cTn id="38" dur="1000" fill="hold"/>
                                        <p:tgtEl>
                                          <p:spTgt spid="13326">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133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3326">
                                            <p:txEl>
                                              <p:pRg st="0" end="0"/>
                                            </p:txEl>
                                          </p:spTgt>
                                        </p:tgtEl>
                                      </p:cBhvr>
                                    </p:animEffect>
                                  </p:childTnLst>
                                </p:cTn>
                              </p:par>
                              <p:par>
                                <p:cTn id="41" presetID="29" presetClass="entr" presetSubtype="0" fill="hold" nodeType="withEffect">
                                  <p:stCondLst>
                                    <p:cond delay="0"/>
                                  </p:stCondLst>
                                  <p:childTnLst>
                                    <p:set>
                                      <p:cBhvr>
                                        <p:cTn id="42" dur="1" fill="hold">
                                          <p:stCondLst>
                                            <p:cond delay="0"/>
                                          </p:stCondLst>
                                        </p:cTn>
                                        <p:tgtEl>
                                          <p:spTgt spid="13327">
                                            <p:txEl>
                                              <p:pRg st="0" end="0"/>
                                            </p:txEl>
                                          </p:spTgt>
                                        </p:tgtEl>
                                        <p:attrNameLst>
                                          <p:attrName>style.visibility</p:attrName>
                                        </p:attrNameLst>
                                      </p:cBhvr>
                                      <p:to>
                                        <p:strVal val="visible"/>
                                      </p:to>
                                    </p:set>
                                    <p:anim calcmode="lin" valueType="num">
                                      <p:cBhvr>
                                        <p:cTn id="43" dur="1000" fill="hold"/>
                                        <p:tgtEl>
                                          <p:spTgt spid="13327">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133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327">
                                            <p:txEl>
                                              <p:pRg st="0" end="0"/>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13319"/>
                                        </p:tgtEl>
                                        <p:attrNameLst>
                                          <p:attrName>style.visibility</p:attrName>
                                        </p:attrNameLst>
                                      </p:cBhvr>
                                      <p:to>
                                        <p:strVal val="visible"/>
                                      </p:to>
                                    </p:set>
                                    <p:anim calcmode="lin" valueType="num">
                                      <p:cBhvr>
                                        <p:cTn id="48" dur="2000" fill="hold"/>
                                        <p:tgtEl>
                                          <p:spTgt spid="13319"/>
                                        </p:tgtEl>
                                        <p:attrNameLst>
                                          <p:attrName>ppt_w</p:attrName>
                                        </p:attrNameLst>
                                      </p:cBhvr>
                                      <p:tavLst>
                                        <p:tav tm="0">
                                          <p:val>
                                            <p:fltVal val="0"/>
                                          </p:val>
                                        </p:tav>
                                        <p:tav tm="100000">
                                          <p:val>
                                            <p:strVal val="#ppt_w"/>
                                          </p:val>
                                        </p:tav>
                                      </p:tavLst>
                                    </p:anim>
                                    <p:anim calcmode="lin" valueType="num">
                                      <p:cBhvr>
                                        <p:cTn id="49" dur="2000" fill="hold"/>
                                        <p:tgtEl>
                                          <p:spTgt spid="13319"/>
                                        </p:tgtEl>
                                        <p:attrNameLst>
                                          <p:attrName>ppt_h</p:attrName>
                                        </p:attrNameLst>
                                      </p:cBhvr>
                                      <p:tavLst>
                                        <p:tav tm="0">
                                          <p:val>
                                            <p:fltVal val="0"/>
                                          </p:val>
                                        </p:tav>
                                        <p:tav tm="100000">
                                          <p:val>
                                            <p:strVal val="#ppt_h"/>
                                          </p:val>
                                        </p:tav>
                                      </p:tavLst>
                                    </p:anim>
                                    <p:animEffect transition="in" filter="fade">
                                      <p:cBhvr>
                                        <p:cTn id="50" dur="2000"/>
                                        <p:tgtEl>
                                          <p:spTgt spid="13319"/>
                                        </p:tgtEl>
                                      </p:cBhvr>
                                    </p:animEffect>
                                  </p:childTnLst>
                                </p:cTn>
                              </p:par>
                            </p:childTnLst>
                          </p:cTn>
                        </p:par>
                        <p:par>
                          <p:cTn id="51" fill="hold">
                            <p:stCondLst>
                              <p:cond delay="3850"/>
                            </p:stCondLst>
                            <p:childTnLst>
                              <p:par>
                                <p:cTn id="52" presetID="30" presetClass="entr" presetSubtype="0" fill="hold" nodeType="afterEffect">
                                  <p:stCondLst>
                                    <p:cond delay="0"/>
                                  </p:stCondLst>
                                  <p:childTnLst>
                                    <p:set>
                                      <p:cBhvr>
                                        <p:cTn id="53" dur="1" fill="hold">
                                          <p:stCondLst>
                                            <p:cond delay="0"/>
                                          </p:stCondLst>
                                        </p:cTn>
                                        <p:tgtEl>
                                          <p:spTgt spid="13318">
                                            <p:txEl>
                                              <p:pRg st="0" end="0"/>
                                            </p:txEl>
                                          </p:spTgt>
                                        </p:tgtEl>
                                        <p:attrNameLst>
                                          <p:attrName>style.visibility</p:attrName>
                                        </p:attrNameLst>
                                      </p:cBhvr>
                                      <p:to>
                                        <p:strVal val="visible"/>
                                      </p:to>
                                    </p:set>
                                    <p:animEffect transition="in" filter="fade">
                                      <p:cBhvr>
                                        <p:cTn id="54" dur="800" decel="100000"/>
                                        <p:tgtEl>
                                          <p:spTgt spid="13318">
                                            <p:txEl>
                                              <p:pRg st="0" end="0"/>
                                            </p:txEl>
                                          </p:spTgt>
                                        </p:tgtEl>
                                      </p:cBhvr>
                                    </p:animEffect>
                                    <p:anim calcmode="lin" valueType="num">
                                      <p:cBhvr>
                                        <p:cTn id="55" dur="800" decel="100000" fill="hold"/>
                                        <p:tgtEl>
                                          <p:spTgt spid="13318">
                                            <p:txEl>
                                              <p:pRg st="0" end="0"/>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13318">
                                            <p:txEl>
                                              <p:pRg st="0" end="0"/>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13318">
                                            <p:txEl>
                                              <p:pRg st="0" end="0"/>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3318">
                                            <p:txEl>
                                              <p:pRg st="0" end="0"/>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3318">
                                            <p:txEl>
                                              <p:pRg st="0" end="0"/>
                                            </p:txEl>
                                          </p:spTgt>
                                        </p:tgtEl>
                                        <p:attrNameLst>
                                          <p:attrName>ppt_y</p:attrName>
                                        </p:attrNameLst>
                                      </p:cBhvr>
                                      <p:tavLst>
                                        <p:tav tm="0">
                                          <p:val>
                                            <p:strVal val="#ppt_y+0.1"/>
                                          </p:val>
                                        </p:tav>
                                        <p:tav tm="100000">
                                          <p:val>
                                            <p:strVal val="#ppt_y"/>
                                          </p:val>
                                        </p:tav>
                                      </p:tavLst>
                                    </p:anim>
                                  </p:childTnLst>
                                </p:cTn>
                              </p:par>
                              <p:par>
                                <p:cTn id="60" presetID="30" presetClass="entr" presetSubtype="0" fill="hold" nodeType="withEffect">
                                  <p:stCondLst>
                                    <p:cond delay="0"/>
                                  </p:stCondLst>
                                  <p:childTnLst>
                                    <p:set>
                                      <p:cBhvr>
                                        <p:cTn id="61" dur="1" fill="hold">
                                          <p:stCondLst>
                                            <p:cond delay="0"/>
                                          </p:stCondLst>
                                        </p:cTn>
                                        <p:tgtEl>
                                          <p:spTgt spid="13318">
                                            <p:txEl>
                                              <p:pRg st="1" end="1"/>
                                            </p:txEl>
                                          </p:spTgt>
                                        </p:tgtEl>
                                        <p:attrNameLst>
                                          <p:attrName>style.visibility</p:attrName>
                                        </p:attrNameLst>
                                      </p:cBhvr>
                                      <p:to>
                                        <p:strVal val="visible"/>
                                      </p:to>
                                    </p:set>
                                    <p:animEffect transition="in" filter="fade">
                                      <p:cBhvr>
                                        <p:cTn id="62" dur="800" decel="100000"/>
                                        <p:tgtEl>
                                          <p:spTgt spid="13318">
                                            <p:txEl>
                                              <p:pRg st="1" end="1"/>
                                            </p:txEl>
                                          </p:spTgt>
                                        </p:tgtEl>
                                      </p:cBhvr>
                                    </p:animEffect>
                                    <p:anim calcmode="lin" valueType="num">
                                      <p:cBhvr>
                                        <p:cTn id="63" dur="800" decel="100000" fill="hold"/>
                                        <p:tgtEl>
                                          <p:spTgt spid="13318">
                                            <p:txEl>
                                              <p:pRg st="1" end="1"/>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13318">
                                            <p:txEl>
                                              <p:pRg st="1" end="1"/>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13318">
                                            <p:txEl>
                                              <p:pRg st="1" end="1"/>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3318">
                                            <p:txEl>
                                              <p:pRg st="1" end="1"/>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3318">
                                            <p:txEl>
                                              <p:pRg st="1" end="1"/>
                                            </p:txEl>
                                          </p:spTgt>
                                        </p:tgtEl>
                                        <p:attrNameLst>
                                          <p:attrName>ppt_y</p:attrName>
                                        </p:attrNameLst>
                                      </p:cBhvr>
                                      <p:tavLst>
                                        <p:tav tm="0">
                                          <p:val>
                                            <p:strVal val="#ppt_y+0.1"/>
                                          </p:val>
                                        </p:tav>
                                        <p:tav tm="100000">
                                          <p:val>
                                            <p:strVal val="#ppt_y"/>
                                          </p:val>
                                        </p:tav>
                                      </p:tavLst>
                                    </p:anim>
                                  </p:childTnLst>
                                </p:cTn>
                              </p:par>
                              <p:par>
                                <p:cTn id="68" presetID="30" presetClass="entr" presetSubtype="0" fill="hold" nodeType="withEffect">
                                  <p:stCondLst>
                                    <p:cond delay="0"/>
                                  </p:stCondLst>
                                  <p:childTnLst>
                                    <p:set>
                                      <p:cBhvr>
                                        <p:cTn id="69" dur="1" fill="hold">
                                          <p:stCondLst>
                                            <p:cond delay="0"/>
                                          </p:stCondLst>
                                        </p:cTn>
                                        <p:tgtEl>
                                          <p:spTgt spid="13318">
                                            <p:txEl>
                                              <p:pRg st="3" end="3"/>
                                            </p:txEl>
                                          </p:spTgt>
                                        </p:tgtEl>
                                        <p:attrNameLst>
                                          <p:attrName>style.visibility</p:attrName>
                                        </p:attrNameLst>
                                      </p:cBhvr>
                                      <p:to>
                                        <p:strVal val="visible"/>
                                      </p:to>
                                    </p:set>
                                    <p:animEffect transition="in" filter="fade">
                                      <p:cBhvr>
                                        <p:cTn id="70" dur="800" decel="100000"/>
                                        <p:tgtEl>
                                          <p:spTgt spid="13318">
                                            <p:txEl>
                                              <p:pRg st="3" end="3"/>
                                            </p:txEl>
                                          </p:spTgt>
                                        </p:tgtEl>
                                      </p:cBhvr>
                                    </p:animEffect>
                                    <p:anim calcmode="lin" valueType="num">
                                      <p:cBhvr>
                                        <p:cTn id="71" dur="800" decel="100000" fill="hold"/>
                                        <p:tgtEl>
                                          <p:spTgt spid="13318">
                                            <p:txEl>
                                              <p:pRg st="3" end="3"/>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13318">
                                            <p:txEl>
                                              <p:pRg st="3" end="3"/>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13318">
                                            <p:txEl>
                                              <p:pRg st="3" end="3"/>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3318">
                                            <p:txEl>
                                              <p:pRg st="3" end="3"/>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3318">
                                            <p:txEl>
                                              <p:pRg st="3" end="3"/>
                                            </p:txEl>
                                          </p:spTgt>
                                        </p:tgtEl>
                                        <p:attrNameLst>
                                          <p:attrName>ppt_y</p:attrName>
                                        </p:attrNameLst>
                                      </p:cBhvr>
                                      <p:tavLst>
                                        <p:tav tm="0">
                                          <p:val>
                                            <p:strVal val="#ppt_y+0.1"/>
                                          </p:val>
                                        </p:tav>
                                        <p:tav tm="100000">
                                          <p:val>
                                            <p:strVal val="#ppt_y"/>
                                          </p:val>
                                        </p:tav>
                                      </p:tavLst>
                                    </p:anim>
                                  </p:childTnLst>
                                </p:cTn>
                              </p:par>
                              <p:par>
                                <p:cTn id="76" presetID="30" presetClass="entr" presetSubtype="0" fill="hold" nodeType="withEffect">
                                  <p:stCondLst>
                                    <p:cond delay="0"/>
                                  </p:stCondLst>
                                  <p:childTnLst>
                                    <p:set>
                                      <p:cBhvr>
                                        <p:cTn id="77" dur="1" fill="hold">
                                          <p:stCondLst>
                                            <p:cond delay="0"/>
                                          </p:stCondLst>
                                        </p:cTn>
                                        <p:tgtEl>
                                          <p:spTgt spid="13318">
                                            <p:txEl>
                                              <p:pRg st="5" end="5"/>
                                            </p:txEl>
                                          </p:spTgt>
                                        </p:tgtEl>
                                        <p:attrNameLst>
                                          <p:attrName>style.visibility</p:attrName>
                                        </p:attrNameLst>
                                      </p:cBhvr>
                                      <p:to>
                                        <p:strVal val="visible"/>
                                      </p:to>
                                    </p:set>
                                    <p:animEffect transition="in" filter="fade">
                                      <p:cBhvr>
                                        <p:cTn id="78" dur="800" decel="100000"/>
                                        <p:tgtEl>
                                          <p:spTgt spid="13318">
                                            <p:txEl>
                                              <p:pRg st="5" end="5"/>
                                            </p:txEl>
                                          </p:spTgt>
                                        </p:tgtEl>
                                      </p:cBhvr>
                                    </p:animEffect>
                                    <p:anim calcmode="lin" valueType="num">
                                      <p:cBhvr>
                                        <p:cTn id="79" dur="800" decel="100000" fill="hold"/>
                                        <p:tgtEl>
                                          <p:spTgt spid="13318">
                                            <p:txEl>
                                              <p:pRg st="5" end="5"/>
                                            </p:txEl>
                                          </p:spTgt>
                                        </p:tgtEl>
                                        <p:attrNameLst>
                                          <p:attrName>style.rotation</p:attrName>
                                        </p:attrNameLst>
                                      </p:cBhvr>
                                      <p:tavLst>
                                        <p:tav tm="0">
                                          <p:val>
                                            <p:fltVal val="-90"/>
                                          </p:val>
                                        </p:tav>
                                        <p:tav tm="100000">
                                          <p:val>
                                            <p:fltVal val="0"/>
                                          </p:val>
                                        </p:tav>
                                      </p:tavLst>
                                    </p:anim>
                                    <p:anim calcmode="lin" valueType="num">
                                      <p:cBhvr>
                                        <p:cTn id="80" dur="800" decel="100000" fill="hold"/>
                                        <p:tgtEl>
                                          <p:spTgt spid="13318">
                                            <p:txEl>
                                              <p:pRg st="5" end="5"/>
                                            </p:txEl>
                                          </p:spTgt>
                                        </p:tgtEl>
                                        <p:attrNameLst>
                                          <p:attrName>ppt_x</p:attrName>
                                        </p:attrNameLst>
                                      </p:cBhvr>
                                      <p:tavLst>
                                        <p:tav tm="0">
                                          <p:val>
                                            <p:strVal val="#ppt_x+0.4"/>
                                          </p:val>
                                        </p:tav>
                                        <p:tav tm="100000">
                                          <p:val>
                                            <p:strVal val="#ppt_x-0.05"/>
                                          </p:val>
                                        </p:tav>
                                      </p:tavLst>
                                    </p:anim>
                                    <p:anim calcmode="lin" valueType="num">
                                      <p:cBhvr>
                                        <p:cTn id="81" dur="800" decel="100000" fill="hold"/>
                                        <p:tgtEl>
                                          <p:spTgt spid="13318">
                                            <p:txEl>
                                              <p:pRg st="5" end="5"/>
                                            </p:txEl>
                                          </p:spTgt>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3318">
                                            <p:txEl>
                                              <p:pRg st="5" end="5"/>
                                            </p:txEl>
                                          </p:spTgt>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3318">
                                            <p:txEl>
                                              <p:pRg st="5" end="5"/>
                                            </p:txEl>
                                          </p:spTgt>
                                        </p:tgtEl>
                                        <p:attrNameLst>
                                          <p:attrName>ppt_y</p:attrName>
                                        </p:attrNameLst>
                                      </p:cBhvr>
                                      <p:tavLst>
                                        <p:tav tm="0">
                                          <p:val>
                                            <p:strVal val="#ppt_y+0.1"/>
                                          </p:val>
                                        </p:tav>
                                        <p:tav tm="100000">
                                          <p:val>
                                            <p:strVal val="#ppt_y"/>
                                          </p:val>
                                        </p:tav>
                                      </p:tavLst>
                                    </p:anim>
                                  </p:childTnLst>
                                </p:cTn>
                              </p:par>
                              <p:par>
                                <p:cTn id="84" presetID="30" presetClass="entr" presetSubtype="0" fill="hold" nodeType="withEffect">
                                  <p:stCondLst>
                                    <p:cond delay="0"/>
                                  </p:stCondLst>
                                  <p:childTnLst>
                                    <p:set>
                                      <p:cBhvr>
                                        <p:cTn id="85" dur="1" fill="hold">
                                          <p:stCondLst>
                                            <p:cond delay="0"/>
                                          </p:stCondLst>
                                        </p:cTn>
                                        <p:tgtEl>
                                          <p:spTgt spid="13318">
                                            <p:txEl>
                                              <p:pRg st="6" end="6"/>
                                            </p:txEl>
                                          </p:spTgt>
                                        </p:tgtEl>
                                        <p:attrNameLst>
                                          <p:attrName>style.visibility</p:attrName>
                                        </p:attrNameLst>
                                      </p:cBhvr>
                                      <p:to>
                                        <p:strVal val="visible"/>
                                      </p:to>
                                    </p:set>
                                    <p:animEffect transition="in" filter="fade">
                                      <p:cBhvr>
                                        <p:cTn id="86" dur="800" decel="100000"/>
                                        <p:tgtEl>
                                          <p:spTgt spid="13318">
                                            <p:txEl>
                                              <p:pRg st="6" end="6"/>
                                            </p:txEl>
                                          </p:spTgt>
                                        </p:tgtEl>
                                      </p:cBhvr>
                                    </p:animEffect>
                                    <p:anim calcmode="lin" valueType="num">
                                      <p:cBhvr>
                                        <p:cTn id="87" dur="800" decel="100000" fill="hold"/>
                                        <p:tgtEl>
                                          <p:spTgt spid="13318">
                                            <p:txEl>
                                              <p:pRg st="6" end="6"/>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13318">
                                            <p:txEl>
                                              <p:pRg st="6" end="6"/>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13318">
                                            <p:txEl>
                                              <p:pRg st="6" end="6"/>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3318">
                                            <p:txEl>
                                              <p:pRg st="6" end="6"/>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3318">
                                            <p:txEl>
                                              <p:pRg st="6" end="6"/>
                                            </p:txEl>
                                          </p:spTgt>
                                        </p:tgtEl>
                                        <p:attrNameLst>
                                          <p:attrName>ppt_y</p:attrName>
                                        </p:attrNameLst>
                                      </p:cBhvr>
                                      <p:tavLst>
                                        <p:tav tm="0">
                                          <p:val>
                                            <p:strVal val="#ppt_y+0.1"/>
                                          </p:val>
                                        </p:tav>
                                        <p:tav tm="100000">
                                          <p:val>
                                            <p:strVal val="#ppt_y"/>
                                          </p:val>
                                        </p:tav>
                                      </p:tavLst>
                                    </p:anim>
                                  </p:childTnLst>
                                </p:cTn>
                              </p:par>
                              <p:par>
                                <p:cTn id="92" presetID="30" presetClass="entr" presetSubtype="0" fill="hold" nodeType="withEffect">
                                  <p:stCondLst>
                                    <p:cond delay="0"/>
                                  </p:stCondLst>
                                  <p:childTnLst>
                                    <p:set>
                                      <p:cBhvr>
                                        <p:cTn id="93" dur="1" fill="hold">
                                          <p:stCondLst>
                                            <p:cond delay="0"/>
                                          </p:stCondLst>
                                        </p:cTn>
                                        <p:tgtEl>
                                          <p:spTgt spid="13318">
                                            <p:txEl>
                                              <p:pRg st="8" end="8"/>
                                            </p:txEl>
                                          </p:spTgt>
                                        </p:tgtEl>
                                        <p:attrNameLst>
                                          <p:attrName>style.visibility</p:attrName>
                                        </p:attrNameLst>
                                      </p:cBhvr>
                                      <p:to>
                                        <p:strVal val="visible"/>
                                      </p:to>
                                    </p:set>
                                    <p:animEffect transition="in" filter="fade">
                                      <p:cBhvr>
                                        <p:cTn id="94" dur="800" decel="100000"/>
                                        <p:tgtEl>
                                          <p:spTgt spid="13318">
                                            <p:txEl>
                                              <p:pRg st="8" end="8"/>
                                            </p:txEl>
                                          </p:spTgt>
                                        </p:tgtEl>
                                      </p:cBhvr>
                                    </p:animEffect>
                                    <p:anim calcmode="lin" valueType="num">
                                      <p:cBhvr>
                                        <p:cTn id="95" dur="800" decel="100000" fill="hold"/>
                                        <p:tgtEl>
                                          <p:spTgt spid="13318">
                                            <p:txEl>
                                              <p:pRg st="8" end="8"/>
                                            </p:txEl>
                                          </p:spTgt>
                                        </p:tgtEl>
                                        <p:attrNameLst>
                                          <p:attrName>style.rotation</p:attrName>
                                        </p:attrNameLst>
                                      </p:cBhvr>
                                      <p:tavLst>
                                        <p:tav tm="0">
                                          <p:val>
                                            <p:fltVal val="-90"/>
                                          </p:val>
                                        </p:tav>
                                        <p:tav tm="100000">
                                          <p:val>
                                            <p:fltVal val="0"/>
                                          </p:val>
                                        </p:tav>
                                      </p:tavLst>
                                    </p:anim>
                                    <p:anim calcmode="lin" valueType="num">
                                      <p:cBhvr>
                                        <p:cTn id="96" dur="800" decel="100000" fill="hold"/>
                                        <p:tgtEl>
                                          <p:spTgt spid="13318">
                                            <p:txEl>
                                              <p:pRg st="8" end="8"/>
                                            </p:txEl>
                                          </p:spTgt>
                                        </p:tgtEl>
                                        <p:attrNameLst>
                                          <p:attrName>ppt_x</p:attrName>
                                        </p:attrNameLst>
                                      </p:cBhvr>
                                      <p:tavLst>
                                        <p:tav tm="0">
                                          <p:val>
                                            <p:strVal val="#ppt_x+0.4"/>
                                          </p:val>
                                        </p:tav>
                                        <p:tav tm="100000">
                                          <p:val>
                                            <p:strVal val="#ppt_x-0.05"/>
                                          </p:val>
                                        </p:tav>
                                      </p:tavLst>
                                    </p:anim>
                                    <p:anim calcmode="lin" valueType="num">
                                      <p:cBhvr>
                                        <p:cTn id="97" dur="800" decel="100000" fill="hold"/>
                                        <p:tgtEl>
                                          <p:spTgt spid="13318">
                                            <p:txEl>
                                              <p:pRg st="8" end="8"/>
                                            </p:txEl>
                                          </p:spTgt>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13318">
                                            <p:txEl>
                                              <p:pRg st="8" end="8"/>
                                            </p:txEl>
                                          </p:spTgt>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13318">
                                            <p:txEl>
                                              <p:pRg st="8" end="8"/>
                                            </p:txEl>
                                          </p:spTgt>
                                        </p:tgtEl>
                                        <p:attrNameLst>
                                          <p:attrName>ppt_y</p:attrName>
                                        </p:attrNameLst>
                                      </p:cBhvr>
                                      <p:tavLst>
                                        <p:tav tm="0">
                                          <p:val>
                                            <p:strVal val="#ppt_y+0.1"/>
                                          </p:val>
                                        </p:tav>
                                        <p:tav tm="100000">
                                          <p:val>
                                            <p:strVal val="#ppt_y"/>
                                          </p:val>
                                        </p:tav>
                                      </p:tavLst>
                                    </p:anim>
                                  </p:childTnLst>
                                </p:cTn>
                              </p:par>
                              <p:par>
                                <p:cTn id="100" presetID="30" presetClass="entr" presetSubtype="0" fill="hold" nodeType="withEffect">
                                  <p:stCondLst>
                                    <p:cond delay="0"/>
                                  </p:stCondLst>
                                  <p:childTnLst>
                                    <p:set>
                                      <p:cBhvr>
                                        <p:cTn id="101" dur="1" fill="hold">
                                          <p:stCondLst>
                                            <p:cond delay="0"/>
                                          </p:stCondLst>
                                        </p:cTn>
                                        <p:tgtEl>
                                          <p:spTgt spid="13318">
                                            <p:txEl>
                                              <p:pRg st="9" end="9"/>
                                            </p:txEl>
                                          </p:spTgt>
                                        </p:tgtEl>
                                        <p:attrNameLst>
                                          <p:attrName>style.visibility</p:attrName>
                                        </p:attrNameLst>
                                      </p:cBhvr>
                                      <p:to>
                                        <p:strVal val="visible"/>
                                      </p:to>
                                    </p:set>
                                    <p:animEffect transition="in" filter="fade">
                                      <p:cBhvr>
                                        <p:cTn id="102" dur="800" decel="100000"/>
                                        <p:tgtEl>
                                          <p:spTgt spid="13318">
                                            <p:txEl>
                                              <p:pRg st="9" end="9"/>
                                            </p:txEl>
                                          </p:spTgt>
                                        </p:tgtEl>
                                      </p:cBhvr>
                                    </p:animEffect>
                                    <p:anim calcmode="lin" valueType="num">
                                      <p:cBhvr>
                                        <p:cTn id="103" dur="800" decel="100000" fill="hold"/>
                                        <p:tgtEl>
                                          <p:spTgt spid="13318">
                                            <p:txEl>
                                              <p:pRg st="9" end="9"/>
                                            </p:txEl>
                                          </p:spTgt>
                                        </p:tgtEl>
                                        <p:attrNameLst>
                                          <p:attrName>style.rotation</p:attrName>
                                        </p:attrNameLst>
                                      </p:cBhvr>
                                      <p:tavLst>
                                        <p:tav tm="0">
                                          <p:val>
                                            <p:fltVal val="-90"/>
                                          </p:val>
                                        </p:tav>
                                        <p:tav tm="100000">
                                          <p:val>
                                            <p:fltVal val="0"/>
                                          </p:val>
                                        </p:tav>
                                      </p:tavLst>
                                    </p:anim>
                                    <p:anim calcmode="lin" valueType="num">
                                      <p:cBhvr>
                                        <p:cTn id="104" dur="800" decel="100000" fill="hold"/>
                                        <p:tgtEl>
                                          <p:spTgt spid="13318">
                                            <p:txEl>
                                              <p:pRg st="9" end="9"/>
                                            </p:txEl>
                                          </p:spTgt>
                                        </p:tgtEl>
                                        <p:attrNameLst>
                                          <p:attrName>ppt_x</p:attrName>
                                        </p:attrNameLst>
                                      </p:cBhvr>
                                      <p:tavLst>
                                        <p:tav tm="0">
                                          <p:val>
                                            <p:strVal val="#ppt_x+0.4"/>
                                          </p:val>
                                        </p:tav>
                                        <p:tav tm="100000">
                                          <p:val>
                                            <p:strVal val="#ppt_x-0.05"/>
                                          </p:val>
                                        </p:tav>
                                      </p:tavLst>
                                    </p:anim>
                                    <p:anim calcmode="lin" valueType="num">
                                      <p:cBhvr>
                                        <p:cTn id="105" dur="800" decel="100000" fill="hold"/>
                                        <p:tgtEl>
                                          <p:spTgt spid="13318">
                                            <p:txEl>
                                              <p:pRg st="9" end="9"/>
                                            </p:txEl>
                                          </p:spTgt>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13318">
                                            <p:txEl>
                                              <p:pRg st="9" end="9"/>
                                            </p:txEl>
                                          </p:spTgt>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13318">
                                            <p:txEl>
                                              <p:pRg st="9" end="9"/>
                                            </p:txEl>
                                          </p:spTgt>
                                        </p:tgtEl>
                                        <p:attrNameLst>
                                          <p:attrName>ppt_y</p:attrName>
                                        </p:attrNameLst>
                                      </p:cBhvr>
                                      <p:tavLst>
                                        <p:tav tm="0">
                                          <p:val>
                                            <p:strVal val="#ppt_y+0.1"/>
                                          </p:val>
                                        </p:tav>
                                        <p:tav tm="100000">
                                          <p:val>
                                            <p:strVal val="#ppt_y"/>
                                          </p:val>
                                        </p:tav>
                                      </p:tavLst>
                                    </p:anim>
                                  </p:childTnLst>
                                </p:cTn>
                              </p:par>
                              <p:par>
                                <p:cTn id="108" presetID="30" presetClass="entr" presetSubtype="0" fill="hold" nodeType="withEffect">
                                  <p:stCondLst>
                                    <p:cond delay="0"/>
                                  </p:stCondLst>
                                  <p:childTnLst>
                                    <p:set>
                                      <p:cBhvr>
                                        <p:cTn id="109" dur="1" fill="hold">
                                          <p:stCondLst>
                                            <p:cond delay="0"/>
                                          </p:stCondLst>
                                        </p:cTn>
                                        <p:tgtEl>
                                          <p:spTgt spid="13318">
                                            <p:txEl>
                                              <p:pRg st="11" end="11"/>
                                            </p:txEl>
                                          </p:spTgt>
                                        </p:tgtEl>
                                        <p:attrNameLst>
                                          <p:attrName>style.visibility</p:attrName>
                                        </p:attrNameLst>
                                      </p:cBhvr>
                                      <p:to>
                                        <p:strVal val="visible"/>
                                      </p:to>
                                    </p:set>
                                    <p:animEffect transition="in" filter="fade">
                                      <p:cBhvr>
                                        <p:cTn id="110" dur="800" decel="100000"/>
                                        <p:tgtEl>
                                          <p:spTgt spid="13318">
                                            <p:txEl>
                                              <p:pRg st="11" end="11"/>
                                            </p:txEl>
                                          </p:spTgt>
                                        </p:tgtEl>
                                      </p:cBhvr>
                                    </p:animEffect>
                                    <p:anim calcmode="lin" valueType="num">
                                      <p:cBhvr>
                                        <p:cTn id="111" dur="800" decel="100000" fill="hold"/>
                                        <p:tgtEl>
                                          <p:spTgt spid="13318">
                                            <p:txEl>
                                              <p:pRg st="11" end="11"/>
                                            </p:txEl>
                                          </p:spTgt>
                                        </p:tgtEl>
                                        <p:attrNameLst>
                                          <p:attrName>style.rotation</p:attrName>
                                        </p:attrNameLst>
                                      </p:cBhvr>
                                      <p:tavLst>
                                        <p:tav tm="0">
                                          <p:val>
                                            <p:fltVal val="-90"/>
                                          </p:val>
                                        </p:tav>
                                        <p:tav tm="100000">
                                          <p:val>
                                            <p:fltVal val="0"/>
                                          </p:val>
                                        </p:tav>
                                      </p:tavLst>
                                    </p:anim>
                                    <p:anim calcmode="lin" valueType="num">
                                      <p:cBhvr>
                                        <p:cTn id="112" dur="800" decel="100000" fill="hold"/>
                                        <p:tgtEl>
                                          <p:spTgt spid="13318">
                                            <p:txEl>
                                              <p:pRg st="11" end="11"/>
                                            </p:txEl>
                                          </p:spTgt>
                                        </p:tgtEl>
                                        <p:attrNameLst>
                                          <p:attrName>ppt_x</p:attrName>
                                        </p:attrNameLst>
                                      </p:cBhvr>
                                      <p:tavLst>
                                        <p:tav tm="0">
                                          <p:val>
                                            <p:strVal val="#ppt_x+0.4"/>
                                          </p:val>
                                        </p:tav>
                                        <p:tav tm="100000">
                                          <p:val>
                                            <p:strVal val="#ppt_x-0.05"/>
                                          </p:val>
                                        </p:tav>
                                      </p:tavLst>
                                    </p:anim>
                                    <p:anim calcmode="lin" valueType="num">
                                      <p:cBhvr>
                                        <p:cTn id="113" dur="800" decel="100000" fill="hold"/>
                                        <p:tgtEl>
                                          <p:spTgt spid="13318">
                                            <p:txEl>
                                              <p:pRg st="11" end="11"/>
                                            </p:txEl>
                                          </p:spTgt>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13318">
                                            <p:txEl>
                                              <p:pRg st="11" end="11"/>
                                            </p:txEl>
                                          </p:spTgt>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13318">
                                            <p:txEl>
                                              <p:pRg st="11" end="11"/>
                                            </p:txEl>
                                          </p:spTgt>
                                        </p:tgtEl>
                                        <p:attrNameLst>
                                          <p:attrName>ppt_y</p:attrName>
                                        </p:attrNameLst>
                                      </p:cBhvr>
                                      <p:tavLst>
                                        <p:tav tm="0">
                                          <p:val>
                                            <p:strVal val="#ppt_y+0.1"/>
                                          </p:val>
                                        </p:tav>
                                        <p:tav tm="100000">
                                          <p:val>
                                            <p:strVal val="#ppt_y"/>
                                          </p:val>
                                        </p:tav>
                                      </p:tavLst>
                                    </p:anim>
                                  </p:childTnLst>
                                </p:cTn>
                              </p:par>
                              <p:par>
                                <p:cTn id="116" presetID="30" presetClass="entr" presetSubtype="0" fill="hold" nodeType="withEffect">
                                  <p:stCondLst>
                                    <p:cond delay="0"/>
                                  </p:stCondLst>
                                  <p:childTnLst>
                                    <p:set>
                                      <p:cBhvr>
                                        <p:cTn id="117" dur="1" fill="hold">
                                          <p:stCondLst>
                                            <p:cond delay="0"/>
                                          </p:stCondLst>
                                        </p:cTn>
                                        <p:tgtEl>
                                          <p:spTgt spid="13318">
                                            <p:txEl>
                                              <p:pRg st="13" end="13"/>
                                            </p:txEl>
                                          </p:spTgt>
                                        </p:tgtEl>
                                        <p:attrNameLst>
                                          <p:attrName>style.visibility</p:attrName>
                                        </p:attrNameLst>
                                      </p:cBhvr>
                                      <p:to>
                                        <p:strVal val="visible"/>
                                      </p:to>
                                    </p:set>
                                    <p:animEffect transition="in" filter="fade">
                                      <p:cBhvr>
                                        <p:cTn id="118" dur="800" decel="100000"/>
                                        <p:tgtEl>
                                          <p:spTgt spid="13318">
                                            <p:txEl>
                                              <p:pRg st="13" end="13"/>
                                            </p:txEl>
                                          </p:spTgt>
                                        </p:tgtEl>
                                      </p:cBhvr>
                                    </p:animEffect>
                                    <p:anim calcmode="lin" valueType="num">
                                      <p:cBhvr>
                                        <p:cTn id="119" dur="800" decel="100000" fill="hold"/>
                                        <p:tgtEl>
                                          <p:spTgt spid="13318">
                                            <p:txEl>
                                              <p:pRg st="13" end="13"/>
                                            </p:txEl>
                                          </p:spTgt>
                                        </p:tgtEl>
                                        <p:attrNameLst>
                                          <p:attrName>style.rotation</p:attrName>
                                        </p:attrNameLst>
                                      </p:cBhvr>
                                      <p:tavLst>
                                        <p:tav tm="0">
                                          <p:val>
                                            <p:fltVal val="-90"/>
                                          </p:val>
                                        </p:tav>
                                        <p:tav tm="100000">
                                          <p:val>
                                            <p:fltVal val="0"/>
                                          </p:val>
                                        </p:tav>
                                      </p:tavLst>
                                    </p:anim>
                                    <p:anim calcmode="lin" valueType="num">
                                      <p:cBhvr>
                                        <p:cTn id="120" dur="800" decel="100000" fill="hold"/>
                                        <p:tgtEl>
                                          <p:spTgt spid="13318">
                                            <p:txEl>
                                              <p:pRg st="13" end="13"/>
                                            </p:txEl>
                                          </p:spTgt>
                                        </p:tgtEl>
                                        <p:attrNameLst>
                                          <p:attrName>ppt_x</p:attrName>
                                        </p:attrNameLst>
                                      </p:cBhvr>
                                      <p:tavLst>
                                        <p:tav tm="0">
                                          <p:val>
                                            <p:strVal val="#ppt_x+0.4"/>
                                          </p:val>
                                        </p:tav>
                                        <p:tav tm="100000">
                                          <p:val>
                                            <p:strVal val="#ppt_x-0.05"/>
                                          </p:val>
                                        </p:tav>
                                      </p:tavLst>
                                    </p:anim>
                                    <p:anim calcmode="lin" valueType="num">
                                      <p:cBhvr>
                                        <p:cTn id="121" dur="800" decel="100000" fill="hold"/>
                                        <p:tgtEl>
                                          <p:spTgt spid="13318">
                                            <p:txEl>
                                              <p:pRg st="13" end="13"/>
                                            </p:txEl>
                                          </p:spTgt>
                                        </p:tgtEl>
                                        <p:attrNameLst>
                                          <p:attrName>ppt_y</p:attrName>
                                        </p:attrNameLst>
                                      </p:cBhvr>
                                      <p:tavLst>
                                        <p:tav tm="0">
                                          <p:val>
                                            <p:strVal val="#ppt_y-0.4"/>
                                          </p:val>
                                        </p:tav>
                                        <p:tav tm="100000">
                                          <p:val>
                                            <p:strVal val="#ppt_y+0.1"/>
                                          </p:val>
                                        </p:tav>
                                      </p:tavLst>
                                    </p:anim>
                                    <p:anim calcmode="lin" valueType="num">
                                      <p:cBhvr>
                                        <p:cTn id="122" dur="200" accel="100000" fill="hold">
                                          <p:stCondLst>
                                            <p:cond delay="800"/>
                                          </p:stCondLst>
                                        </p:cTn>
                                        <p:tgtEl>
                                          <p:spTgt spid="13318">
                                            <p:txEl>
                                              <p:pRg st="13" end="13"/>
                                            </p:txEl>
                                          </p:spTgt>
                                        </p:tgtEl>
                                        <p:attrNameLst>
                                          <p:attrName>ppt_x</p:attrName>
                                        </p:attrNameLst>
                                      </p:cBhvr>
                                      <p:tavLst>
                                        <p:tav tm="0">
                                          <p:val>
                                            <p:strVal val="#ppt_x-0.05"/>
                                          </p:val>
                                        </p:tav>
                                        <p:tav tm="100000">
                                          <p:val>
                                            <p:strVal val="#ppt_x"/>
                                          </p:val>
                                        </p:tav>
                                      </p:tavLst>
                                    </p:anim>
                                    <p:anim calcmode="lin" valueType="num">
                                      <p:cBhvr>
                                        <p:cTn id="123" dur="200" accel="100000" fill="hold">
                                          <p:stCondLst>
                                            <p:cond delay="800"/>
                                          </p:stCondLst>
                                        </p:cTn>
                                        <p:tgtEl>
                                          <p:spTgt spid="13318">
                                            <p:txEl>
                                              <p:pRg st="13" end="13"/>
                                            </p:txEl>
                                          </p:spTgt>
                                        </p:tgtEl>
                                        <p:attrNameLst>
                                          <p:attrName>ppt_y</p:attrName>
                                        </p:attrNameLst>
                                      </p:cBhvr>
                                      <p:tavLst>
                                        <p:tav tm="0">
                                          <p:val>
                                            <p:strVal val="#ppt_y+0.1"/>
                                          </p:val>
                                        </p:tav>
                                        <p:tav tm="100000">
                                          <p:val>
                                            <p:strVal val="#ppt_y"/>
                                          </p:val>
                                        </p:tav>
                                      </p:tavLst>
                                    </p:anim>
                                  </p:childTnLst>
                                </p:cTn>
                              </p:par>
                              <p:par>
                                <p:cTn id="124" presetID="30" presetClass="entr" presetSubtype="0" fill="hold" nodeType="withEffect">
                                  <p:stCondLst>
                                    <p:cond delay="0"/>
                                  </p:stCondLst>
                                  <p:childTnLst>
                                    <p:set>
                                      <p:cBhvr>
                                        <p:cTn id="125" dur="1" fill="hold">
                                          <p:stCondLst>
                                            <p:cond delay="0"/>
                                          </p:stCondLst>
                                        </p:cTn>
                                        <p:tgtEl>
                                          <p:spTgt spid="13318">
                                            <p:txEl>
                                              <p:pRg st="14" end="14"/>
                                            </p:txEl>
                                          </p:spTgt>
                                        </p:tgtEl>
                                        <p:attrNameLst>
                                          <p:attrName>style.visibility</p:attrName>
                                        </p:attrNameLst>
                                      </p:cBhvr>
                                      <p:to>
                                        <p:strVal val="visible"/>
                                      </p:to>
                                    </p:set>
                                    <p:animEffect transition="in" filter="fade">
                                      <p:cBhvr>
                                        <p:cTn id="126" dur="800" decel="100000"/>
                                        <p:tgtEl>
                                          <p:spTgt spid="13318">
                                            <p:txEl>
                                              <p:pRg st="14" end="14"/>
                                            </p:txEl>
                                          </p:spTgt>
                                        </p:tgtEl>
                                      </p:cBhvr>
                                    </p:animEffect>
                                    <p:anim calcmode="lin" valueType="num">
                                      <p:cBhvr>
                                        <p:cTn id="127" dur="800" decel="100000" fill="hold"/>
                                        <p:tgtEl>
                                          <p:spTgt spid="13318">
                                            <p:txEl>
                                              <p:pRg st="14" end="14"/>
                                            </p:txEl>
                                          </p:spTgt>
                                        </p:tgtEl>
                                        <p:attrNameLst>
                                          <p:attrName>style.rotation</p:attrName>
                                        </p:attrNameLst>
                                      </p:cBhvr>
                                      <p:tavLst>
                                        <p:tav tm="0">
                                          <p:val>
                                            <p:fltVal val="-90"/>
                                          </p:val>
                                        </p:tav>
                                        <p:tav tm="100000">
                                          <p:val>
                                            <p:fltVal val="0"/>
                                          </p:val>
                                        </p:tav>
                                      </p:tavLst>
                                    </p:anim>
                                    <p:anim calcmode="lin" valueType="num">
                                      <p:cBhvr>
                                        <p:cTn id="128" dur="800" decel="100000" fill="hold"/>
                                        <p:tgtEl>
                                          <p:spTgt spid="13318">
                                            <p:txEl>
                                              <p:pRg st="14" end="14"/>
                                            </p:txEl>
                                          </p:spTgt>
                                        </p:tgtEl>
                                        <p:attrNameLst>
                                          <p:attrName>ppt_x</p:attrName>
                                        </p:attrNameLst>
                                      </p:cBhvr>
                                      <p:tavLst>
                                        <p:tav tm="0">
                                          <p:val>
                                            <p:strVal val="#ppt_x+0.4"/>
                                          </p:val>
                                        </p:tav>
                                        <p:tav tm="100000">
                                          <p:val>
                                            <p:strVal val="#ppt_x-0.05"/>
                                          </p:val>
                                        </p:tav>
                                      </p:tavLst>
                                    </p:anim>
                                    <p:anim calcmode="lin" valueType="num">
                                      <p:cBhvr>
                                        <p:cTn id="129" dur="800" decel="100000" fill="hold"/>
                                        <p:tgtEl>
                                          <p:spTgt spid="13318">
                                            <p:txEl>
                                              <p:pRg st="14" end="14"/>
                                            </p:txEl>
                                          </p:spTgt>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13318">
                                            <p:txEl>
                                              <p:pRg st="14" end="14"/>
                                            </p:txEl>
                                          </p:spTgt>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13318">
                                            <p:txEl>
                                              <p:pRg st="14" end="14"/>
                                            </p:txEl>
                                          </p:spTgt>
                                        </p:tgtEl>
                                        <p:attrNameLst>
                                          <p:attrName>ppt_y</p:attrName>
                                        </p:attrNameLst>
                                      </p:cBhvr>
                                      <p:tavLst>
                                        <p:tav tm="0">
                                          <p:val>
                                            <p:strVal val="#ppt_y+0.1"/>
                                          </p:val>
                                        </p:tav>
                                        <p:tav tm="100000">
                                          <p:val>
                                            <p:strVal val="#ppt_y"/>
                                          </p:val>
                                        </p:tav>
                                      </p:tavLst>
                                    </p:anim>
                                  </p:childTnLst>
                                </p:cTn>
                              </p:par>
                              <p:par>
                                <p:cTn id="132" presetID="30" presetClass="entr" presetSubtype="0" fill="hold" nodeType="withEffect">
                                  <p:stCondLst>
                                    <p:cond delay="0"/>
                                  </p:stCondLst>
                                  <p:childTnLst>
                                    <p:set>
                                      <p:cBhvr>
                                        <p:cTn id="133" dur="1" fill="hold">
                                          <p:stCondLst>
                                            <p:cond delay="0"/>
                                          </p:stCondLst>
                                        </p:cTn>
                                        <p:tgtEl>
                                          <p:spTgt spid="13318">
                                            <p:txEl>
                                              <p:pRg st="16" end="16"/>
                                            </p:txEl>
                                          </p:spTgt>
                                        </p:tgtEl>
                                        <p:attrNameLst>
                                          <p:attrName>style.visibility</p:attrName>
                                        </p:attrNameLst>
                                      </p:cBhvr>
                                      <p:to>
                                        <p:strVal val="visible"/>
                                      </p:to>
                                    </p:set>
                                    <p:animEffect transition="in" filter="fade">
                                      <p:cBhvr>
                                        <p:cTn id="134" dur="800" decel="100000"/>
                                        <p:tgtEl>
                                          <p:spTgt spid="13318">
                                            <p:txEl>
                                              <p:pRg st="16" end="16"/>
                                            </p:txEl>
                                          </p:spTgt>
                                        </p:tgtEl>
                                      </p:cBhvr>
                                    </p:animEffect>
                                    <p:anim calcmode="lin" valueType="num">
                                      <p:cBhvr>
                                        <p:cTn id="135" dur="800" decel="100000" fill="hold"/>
                                        <p:tgtEl>
                                          <p:spTgt spid="13318">
                                            <p:txEl>
                                              <p:pRg st="16" end="16"/>
                                            </p:txEl>
                                          </p:spTgt>
                                        </p:tgtEl>
                                        <p:attrNameLst>
                                          <p:attrName>style.rotation</p:attrName>
                                        </p:attrNameLst>
                                      </p:cBhvr>
                                      <p:tavLst>
                                        <p:tav tm="0">
                                          <p:val>
                                            <p:fltVal val="-90"/>
                                          </p:val>
                                        </p:tav>
                                        <p:tav tm="100000">
                                          <p:val>
                                            <p:fltVal val="0"/>
                                          </p:val>
                                        </p:tav>
                                      </p:tavLst>
                                    </p:anim>
                                    <p:anim calcmode="lin" valueType="num">
                                      <p:cBhvr>
                                        <p:cTn id="136" dur="800" decel="100000" fill="hold"/>
                                        <p:tgtEl>
                                          <p:spTgt spid="13318">
                                            <p:txEl>
                                              <p:pRg st="16" end="16"/>
                                            </p:txEl>
                                          </p:spTgt>
                                        </p:tgtEl>
                                        <p:attrNameLst>
                                          <p:attrName>ppt_x</p:attrName>
                                        </p:attrNameLst>
                                      </p:cBhvr>
                                      <p:tavLst>
                                        <p:tav tm="0">
                                          <p:val>
                                            <p:strVal val="#ppt_x+0.4"/>
                                          </p:val>
                                        </p:tav>
                                        <p:tav tm="100000">
                                          <p:val>
                                            <p:strVal val="#ppt_x-0.05"/>
                                          </p:val>
                                        </p:tav>
                                      </p:tavLst>
                                    </p:anim>
                                    <p:anim calcmode="lin" valueType="num">
                                      <p:cBhvr>
                                        <p:cTn id="137" dur="800" decel="100000" fill="hold"/>
                                        <p:tgtEl>
                                          <p:spTgt spid="13318">
                                            <p:txEl>
                                              <p:pRg st="16" end="16"/>
                                            </p:txEl>
                                          </p:spTgt>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3318">
                                            <p:txEl>
                                              <p:pRg st="16" end="16"/>
                                            </p:txEl>
                                          </p:spTgt>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3318">
                                            <p:txEl>
                                              <p:pRg st="16" end="16"/>
                                            </p:txEl>
                                          </p:spTgt>
                                        </p:tgtEl>
                                        <p:attrNameLst>
                                          <p:attrName>ppt_y</p:attrName>
                                        </p:attrNameLst>
                                      </p:cBhvr>
                                      <p:tavLst>
                                        <p:tav tm="0">
                                          <p:val>
                                            <p:strVal val="#ppt_y+0.1"/>
                                          </p:val>
                                        </p:tav>
                                        <p:tav tm="100000">
                                          <p:val>
                                            <p:strVal val="#ppt_y"/>
                                          </p:val>
                                        </p:tav>
                                      </p:tavLst>
                                    </p:anim>
                                  </p:childTnLst>
                                </p:cTn>
                              </p:par>
                              <p:par>
                                <p:cTn id="140" presetID="30" presetClass="entr" presetSubtype="0" fill="hold" nodeType="withEffect">
                                  <p:stCondLst>
                                    <p:cond delay="0"/>
                                  </p:stCondLst>
                                  <p:childTnLst>
                                    <p:set>
                                      <p:cBhvr>
                                        <p:cTn id="141" dur="1" fill="hold">
                                          <p:stCondLst>
                                            <p:cond delay="0"/>
                                          </p:stCondLst>
                                        </p:cTn>
                                        <p:tgtEl>
                                          <p:spTgt spid="13318">
                                            <p:txEl>
                                              <p:pRg st="17" end="17"/>
                                            </p:txEl>
                                          </p:spTgt>
                                        </p:tgtEl>
                                        <p:attrNameLst>
                                          <p:attrName>style.visibility</p:attrName>
                                        </p:attrNameLst>
                                      </p:cBhvr>
                                      <p:to>
                                        <p:strVal val="visible"/>
                                      </p:to>
                                    </p:set>
                                    <p:animEffect transition="in" filter="fade">
                                      <p:cBhvr>
                                        <p:cTn id="142" dur="800" decel="100000"/>
                                        <p:tgtEl>
                                          <p:spTgt spid="13318">
                                            <p:txEl>
                                              <p:pRg st="17" end="17"/>
                                            </p:txEl>
                                          </p:spTgt>
                                        </p:tgtEl>
                                      </p:cBhvr>
                                    </p:animEffect>
                                    <p:anim calcmode="lin" valueType="num">
                                      <p:cBhvr>
                                        <p:cTn id="143" dur="800" decel="100000" fill="hold"/>
                                        <p:tgtEl>
                                          <p:spTgt spid="13318">
                                            <p:txEl>
                                              <p:pRg st="17" end="17"/>
                                            </p:txEl>
                                          </p:spTgt>
                                        </p:tgtEl>
                                        <p:attrNameLst>
                                          <p:attrName>style.rotation</p:attrName>
                                        </p:attrNameLst>
                                      </p:cBhvr>
                                      <p:tavLst>
                                        <p:tav tm="0">
                                          <p:val>
                                            <p:fltVal val="-90"/>
                                          </p:val>
                                        </p:tav>
                                        <p:tav tm="100000">
                                          <p:val>
                                            <p:fltVal val="0"/>
                                          </p:val>
                                        </p:tav>
                                      </p:tavLst>
                                    </p:anim>
                                    <p:anim calcmode="lin" valueType="num">
                                      <p:cBhvr>
                                        <p:cTn id="144" dur="800" decel="100000" fill="hold"/>
                                        <p:tgtEl>
                                          <p:spTgt spid="13318">
                                            <p:txEl>
                                              <p:pRg st="17" end="17"/>
                                            </p:txEl>
                                          </p:spTgt>
                                        </p:tgtEl>
                                        <p:attrNameLst>
                                          <p:attrName>ppt_x</p:attrName>
                                        </p:attrNameLst>
                                      </p:cBhvr>
                                      <p:tavLst>
                                        <p:tav tm="0">
                                          <p:val>
                                            <p:strVal val="#ppt_x+0.4"/>
                                          </p:val>
                                        </p:tav>
                                        <p:tav tm="100000">
                                          <p:val>
                                            <p:strVal val="#ppt_x-0.05"/>
                                          </p:val>
                                        </p:tav>
                                      </p:tavLst>
                                    </p:anim>
                                    <p:anim calcmode="lin" valueType="num">
                                      <p:cBhvr>
                                        <p:cTn id="145" dur="800" decel="100000" fill="hold"/>
                                        <p:tgtEl>
                                          <p:spTgt spid="13318">
                                            <p:txEl>
                                              <p:pRg st="17" end="17"/>
                                            </p:txEl>
                                          </p:spTgt>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13318">
                                            <p:txEl>
                                              <p:pRg st="17" end="17"/>
                                            </p:txEl>
                                          </p:spTgt>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13318">
                                            <p:txEl>
                                              <p:pRg st="17" end="1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Як-9</a:t>
            </a:r>
            <a:endParaRPr lang="ru-RU" dirty="0"/>
          </a:p>
        </p:txBody>
      </p:sp>
      <p:sp>
        <p:nvSpPr>
          <p:cNvPr id="3" name="Объект 2"/>
          <p:cNvSpPr>
            <a:spLocks noGrp="1"/>
          </p:cNvSpPr>
          <p:nvPr>
            <p:ph idx="1"/>
          </p:nvPr>
        </p:nvSpPr>
        <p:spPr>
          <a:xfrm>
            <a:off x="457200" y="1600200"/>
            <a:ext cx="4762872" cy="4637112"/>
          </a:xfrm>
        </p:spPr>
        <p:txBody>
          <a:bodyPr>
            <a:normAutofit fontScale="70000" lnSpcReduction="20000"/>
          </a:bodyPr>
          <a:lstStyle/>
          <a:p>
            <a:r>
              <a:rPr lang="ru-RU" dirty="0" smtClean="0"/>
              <a:t>Если </a:t>
            </a:r>
            <a:r>
              <a:rPr lang="ru-RU" dirty="0"/>
              <a:t>Як-1 был первым, во многом «сырым» истребителем КБ Яковлева, то Як-9 конструкторы разрабатывали, имея за плечами серьезный опыт создания боевых машин. Этот Як стал настоящим самолетом Победы! Советские асы за штурвалом нового истребителя заставляли немецких летчиков серьезно понервничать. Одну из модификаций — Як-9У, отличавшуюся мощным вооружением, пилоты «ласково» прозвали «Убийцей».</a:t>
            </a:r>
            <a:r>
              <a:rPr lang="ru-RU" dirty="0" smtClean="0"/>
              <a:t/>
            </a:r>
            <a:br>
              <a:rPr lang="ru-RU" dirty="0" smtClean="0"/>
            </a:br>
            <a:r>
              <a:rPr lang="ru-RU" dirty="0" smtClean="0"/>
              <a:t/>
            </a:r>
            <a:br>
              <a:rPr lang="ru-RU" dirty="0" smtClean="0"/>
            </a:br>
            <a:endParaRPr lang="ru-RU" dirty="0"/>
          </a:p>
        </p:txBody>
      </p:sp>
      <p:pic>
        <p:nvPicPr>
          <p:cNvPr id="5122" name="Picture 2" descr="https://rosuchebnik.ru/upload/medialibrary/0d6/0d6e9357e61425e247628b5bfd1f5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3250332" cy="325033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63644" y="44624"/>
            <a:ext cx="5822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1046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Ла-5</a:t>
            </a:r>
            <a:br>
              <a:rPr lang="ru-RU" dirty="0" smtClean="0"/>
            </a:br>
            <a:r>
              <a:rPr lang="ru-RU" dirty="0" smtClean="0"/>
              <a:t/>
            </a:r>
            <a:br>
              <a:rPr lang="ru-RU" dirty="0" smtClean="0"/>
            </a:br>
            <a:endParaRPr lang="ru-RU" dirty="0"/>
          </a:p>
        </p:txBody>
      </p:sp>
      <p:sp>
        <p:nvSpPr>
          <p:cNvPr id="3" name="Объект 2"/>
          <p:cNvSpPr>
            <a:spLocks noGrp="1"/>
          </p:cNvSpPr>
          <p:nvPr>
            <p:ph idx="1"/>
          </p:nvPr>
        </p:nvSpPr>
        <p:spPr>
          <a:xfrm>
            <a:off x="457200" y="1600201"/>
            <a:ext cx="4834880" cy="4061048"/>
          </a:xfrm>
        </p:spPr>
        <p:txBody>
          <a:bodyPr>
            <a:normAutofit fontScale="70000" lnSpcReduction="20000"/>
          </a:bodyPr>
          <a:lstStyle/>
          <a:p>
            <a:r>
              <a:rPr lang="ru-RU" dirty="0"/>
              <a:t>Легендарный «Лавочкин» стал настоящей рабочей лошадкой советской авиации: именно этот самолет пользовался наибольшей популярностью среди советских асов — самых результативных пилотов отечественной авиации. На Ла-5 сражались Иван </a:t>
            </a:r>
            <a:r>
              <a:rPr lang="ru-RU" dirty="0" err="1"/>
              <a:t>Кожедуб</a:t>
            </a:r>
            <a:r>
              <a:rPr lang="ru-RU" dirty="0"/>
              <a:t>, Николай </a:t>
            </a:r>
            <a:r>
              <a:rPr lang="ru-RU" dirty="0" err="1"/>
              <a:t>Гулаев</a:t>
            </a:r>
            <a:r>
              <a:rPr lang="ru-RU" dirty="0"/>
              <a:t>, Кирилл Евстигнеев — список можно продолжать очень долго! На этом самолете летал знаменитый Алексей </a:t>
            </a:r>
            <a:r>
              <a:rPr lang="ru-RU" dirty="0" err="1"/>
              <a:t>Маресьев</a:t>
            </a:r>
            <a:r>
              <a:rPr lang="ru-RU" dirty="0"/>
              <a:t> — пилот, из-за ранения лишившийся обеих ног, но оставшийся на службе.</a:t>
            </a:r>
            <a:r>
              <a:rPr lang="ru-RU" dirty="0" smtClean="0"/>
              <a:t/>
            </a:r>
            <a:br>
              <a:rPr lang="ru-RU" dirty="0" smtClean="0"/>
            </a:br>
            <a:r>
              <a:rPr lang="ru-RU" dirty="0" smtClean="0"/>
              <a:t/>
            </a:r>
            <a:br>
              <a:rPr lang="ru-RU" dirty="0" smtClean="0"/>
            </a:br>
            <a:endParaRPr lang="ru-RU" dirty="0"/>
          </a:p>
        </p:txBody>
      </p:sp>
      <p:pic>
        <p:nvPicPr>
          <p:cNvPr id="4098" name="Picture 2" descr="https://rosuchebnik.ru/upload/medialibrary/51e/51e2a40b9e5b49eae16fc4e245cf5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900" y="134076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3124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Пе-2</a:t>
            </a:r>
            <a:br>
              <a:rPr lang="ru-RU" dirty="0" smtClean="0"/>
            </a:br>
            <a:r>
              <a:rPr lang="ru-RU" dirty="0" smtClean="0"/>
              <a:t/>
            </a:r>
            <a:br>
              <a:rPr lang="ru-RU" dirty="0" smtClean="0"/>
            </a:br>
            <a:endParaRPr lang="ru-RU" dirty="0"/>
          </a:p>
        </p:txBody>
      </p:sp>
      <p:sp>
        <p:nvSpPr>
          <p:cNvPr id="3" name="Объект 2"/>
          <p:cNvSpPr>
            <a:spLocks noGrp="1"/>
          </p:cNvSpPr>
          <p:nvPr>
            <p:ph idx="1"/>
          </p:nvPr>
        </p:nvSpPr>
        <p:spPr>
          <a:xfrm>
            <a:off x="395536" y="1268760"/>
            <a:ext cx="4618856" cy="4709120"/>
          </a:xfrm>
        </p:spPr>
        <p:txBody>
          <a:bodyPr>
            <a:noAutofit/>
          </a:bodyPr>
          <a:lstStyle/>
          <a:p>
            <a:r>
              <a:rPr lang="ru-RU" sz="1800" dirty="0"/>
              <a:t>Свой вклад в разгром гитлеровской Германии внесли и пикирующие бомбардировщики Пе-2, которые стали самыми массовыми самолетами бомбардировочного класса в СССР. Цельнометаллические, шустрые и маневренные, эти крылатые машины стали настоящей бедой для немецких наземных сил — точность бомбовых ударов оказывалась крайне высокой, а благодаря высокой скорости Пе-2 советские асы-бомбардировщики уходили от атак немецкой истребительной авиации. Жолудев, </a:t>
            </a:r>
            <a:r>
              <a:rPr lang="ru-RU" sz="1800" dirty="0" err="1"/>
              <a:t>Анпилов</a:t>
            </a:r>
            <a:r>
              <a:rPr lang="ru-RU" sz="1800" dirty="0"/>
              <a:t>, Долина и ещё множество пилотов за штурвалом своих любимых «пешек» — так ласково прозвали они Пе-2 — внесли свой огромный вклад в победе советской армии в Великой Отечественной войне.</a:t>
            </a:r>
            <a:r>
              <a:rPr lang="ru-RU" sz="1800" dirty="0" smtClean="0"/>
              <a:t/>
            </a:r>
            <a:br>
              <a:rPr lang="ru-RU" sz="1800" dirty="0" smtClean="0"/>
            </a:br>
            <a:r>
              <a:rPr lang="ru-RU" sz="1800" dirty="0" smtClean="0"/>
              <a:t/>
            </a:r>
            <a:br>
              <a:rPr lang="ru-RU" sz="1800" dirty="0" smtClean="0"/>
            </a:br>
            <a:endParaRPr lang="ru-RU" sz="1800" dirty="0"/>
          </a:p>
        </p:txBody>
      </p:sp>
      <p:pic>
        <p:nvPicPr>
          <p:cNvPr id="6146" name="Picture 2" descr="https://rosuchebnik.ru/upload/medialibrary/bb7/bb7cf30134ea069e09556f98a5e781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731" y="155679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82530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smtClean="0"/>
              <a:t>ПАРМ 1</a:t>
            </a:r>
            <a:endParaRPr lang="ru-RU" dirty="0"/>
          </a:p>
        </p:txBody>
      </p:sp>
      <p:sp>
        <p:nvSpPr>
          <p:cNvPr id="3" name="Объект 2"/>
          <p:cNvSpPr>
            <a:spLocks noGrp="1"/>
          </p:cNvSpPr>
          <p:nvPr>
            <p:ph idx="1"/>
          </p:nvPr>
        </p:nvSpPr>
        <p:spPr>
          <a:xfrm>
            <a:off x="395536" y="1124744"/>
            <a:ext cx="8435280" cy="3484984"/>
          </a:xfrm>
        </p:spPr>
        <p:txBody>
          <a:bodyPr>
            <a:normAutofit/>
          </a:bodyPr>
          <a:lstStyle/>
          <a:p>
            <a:r>
              <a:rPr lang="ru-RU" sz="2000" dirty="0" smtClean="0"/>
              <a:t>Для </a:t>
            </a:r>
            <a:r>
              <a:rPr lang="ru-RU" sz="2000" dirty="0"/>
              <a:t>ускорения ремонтов авиационной техники, скопившейся в авиачастях командование начало реорганизацию полевой ремонтной сети и систему управления ремонтом в целом. Ремонтные органы передавались главному инженеру ВВС и увеличивалось число </a:t>
            </a:r>
            <a:r>
              <a:rPr lang="ru-RU" sz="2000" dirty="0">
                <a:hlinkClick r:id="rId2" tooltip="Подвижная авиаремонтная мастерская"/>
              </a:rPr>
              <a:t>подвижных авиаремонтных мастерских</a:t>
            </a:r>
            <a:r>
              <a:rPr lang="ru-RU" sz="2000" dirty="0"/>
              <a:t>. В инженерно-авиационную службу авиаполков из тыловых органов были переданы мастерские ПАРМ-1 (автомобили) и в дополнение к ним были сформированы мастерские по ремонту спецоборудования ПАРМС-1</a:t>
            </a:r>
          </a:p>
        </p:txBody>
      </p:sp>
      <p:pic>
        <p:nvPicPr>
          <p:cNvPr id="7170" name="Picture 2" descr="https://dishmodels.ru/picture/glr/17/17810/g17810_3336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00450"/>
            <a:ext cx="487680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44408" y="44624"/>
            <a:ext cx="6206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8840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a:t>У-2</a:t>
            </a:r>
          </a:p>
        </p:txBody>
      </p:sp>
      <p:sp>
        <p:nvSpPr>
          <p:cNvPr id="3" name="Объект 2"/>
          <p:cNvSpPr>
            <a:spLocks noGrp="1"/>
          </p:cNvSpPr>
          <p:nvPr>
            <p:ph idx="1"/>
          </p:nvPr>
        </p:nvSpPr>
        <p:spPr>
          <a:xfrm>
            <a:off x="395536" y="980728"/>
            <a:ext cx="8147248" cy="1612776"/>
          </a:xfrm>
        </p:spPr>
        <p:txBody>
          <a:bodyPr>
            <a:normAutofit fontScale="62500" lnSpcReduction="20000"/>
          </a:bodyPr>
          <a:lstStyle/>
          <a:p>
            <a:r>
              <a:rPr lang="ru-RU" dirty="0"/>
              <a:t> Самолет оснащался двигателем воздушного охлаждения М-11, развивавшим мощность в 100 </a:t>
            </a:r>
            <a:r>
              <a:rPr lang="ru-RU" dirty="0" err="1"/>
              <a:t>л.с</a:t>
            </a:r>
            <a:r>
              <a:rPr lang="ru-RU" dirty="0"/>
              <a:t>.  Конструкция самолета У-2 была деревянной и выполнялась из сосны и фанеры, с полотняной обшивкой</a:t>
            </a:r>
            <a:r>
              <a:rPr lang="ru-RU" dirty="0" smtClean="0"/>
              <a:t>. </a:t>
            </a:r>
            <a:r>
              <a:rPr lang="ru-RU" dirty="0"/>
              <a:t>Крылья У-2 были нормальными, </a:t>
            </a:r>
            <a:r>
              <a:rPr lang="ru-RU" dirty="0" err="1"/>
              <a:t>двухлонжеронными</a:t>
            </a:r>
            <a:r>
              <a:rPr lang="ru-RU" dirty="0"/>
              <a:t> с профилем ЦАГИ-541 и относительной толщиной 8,1%, с нижней кромкой.</a:t>
            </a:r>
            <a:endParaRPr lang="ru-RU" dirty="0" smtClean="0"/>
          </a:p>
          <a:p>
            <a:pPr marL="0" indent="0">
              <a:buNone/>
            </a:pPr>
            <a:endParaRPr lang="ru-RU" dirty="0"/>
          </a:p>
        </p:txBody>
      </p:sp>
      <p:pic>
        <p:nvPicPr>
          <p:cNvPr id="8194" name="Picture 2" descr="Авиация Красной Армии Великой Отечественной войны (часть 2) – учебные и многоцелевые самолеты У-2 (По-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996952"/>
            <a:ext cx="464741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opwar.ru/uploads/posts/2012-08/1346018247_u-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995" y="2662229"/>
            <a:ext cx="4634005" cy="35898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273262" y="44624"/>
            <a:ext cx="562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5839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357167"/>
            <a:ext cx="8715436" cy="1754326"/>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rgbClr val="FF0000"/>
                </a:solidFill>
                <a:effectLst/>
              </a:rPr>
              <a:t>Линейный корабль "Марат"</a:t>
            </a:r>
            <a:endParaRPr lang="ru-RU" sz="5400" b="1" cap="none" spc="0" dirty="0">
              <a:ln w="10541" cmpd="sng">
                <a:solidFill>
                  <a:schemeClr val="accent1">
                    <a:shade val="88000"/>
                    <a:satMod val="110000"/>
                  </a:schemeClr>
                </a:solidFill>
                <a:prstDash val="solid"/>
              </a:ln>
              <a:solidFill>
                <a:srgbClr val="FF0000"/>
              </a:solidFill>
              <a:effectLst/>
            </a:endParaRPr>
          </a:p>
        </p:txBody>
      </p:sp>
      <p:pic>
        <p:nvPicPr>
          <p:cNvPr id="28674" name="Picture 2" descr="http://rusarchives.ru/victory65/photo/16_03_s.jpg">
            <a:hlinkClick r:id="rId2"/>
          </p:cNvPr>
          <p:cNvPicPr>
            <a:picLocks noChangeAspect="1" noChangeArrowheads="1"/>
          </p:cNvPicPr>
          <p:nvPr/>
        </p:nvPicPr>
        <p:blipFill>
          <a:blip r:embed="rId3"/>
          <a:srcRect/>
          <a:stretch>
            <a:fillRect/>
          </a:stretch>
        </p:blipFill>
        <p:spPr bwMode="auto">
          <a:xfrm>
            <a:off x="1285852" y="2285992"/>
            <a:ext cx="6786610" cy="3807304"/>
          </a:xfrm>
          <a:prstGeom prst="rect">
            <a:avLst/>
          </a:prstGeom>
          <a:noFill/>
        </p:spPr>
      </p:pic>
      <p:pic>
        <p:nvPicPr>
          <p:cNvPr id="4" name="Picture 2" descr="http://im1-tub-ru.yandex.net/i?id=c628abe0bbabdda9c3745f21cd0b4e52-123-144&amp;n=21"/>
          <p:cNvPicPr>
            <a:picLocks noChangeAspect="1" noChangeArrowheads="1"/>
          </p:cNvPicPr>
          <p:nvPr/>
        </p:nvPicPr>
        <p:blipFill>
          <a:blip r:embed="rId4"/>
          <a:srcRect/>
          <a:stretch>
            <a:fillRect/>
          </a:stretch>
        </p:blipFill>
        <p:spPr bwMode="auto">
          <a:xfrm>
            <a:off x="119564" y="6093296"/>
            <a:ext cx="8844924" cy="504056"/>
          </a:xfrm>
          <a:prstGeom prst="rect">
            <a:avLst/>
          </a:prstGeom>
          <a:noFill/>
        </p:spPr>
      </p:pic>
    </p:spTree>
    <p:extLst>
      <p:ext uri="{BB962C8B-B14F-4D97-AF65-F5344CB8AC3E}">
        <p14:creationId xmlns:p14="http://schemas.microsoft.com/office/powerpoint/2010/main" val="274616884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2290266"/>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В 4 часа 22 июня 1941 года звонки колоколов громкого боя разбудили экипаж корабля. К Кронштадту со стороны моря приближались неопознанные самолеты. Так началась для "Марата" война с германским фашизмом. А уже следующей ночью линкор первым на Балтике открыл боевой счет, сбив два самолета.</a:t>
            </a:r>
            <a:br>
              <a:rPr lang="ru-RU" sz="2000" b="1" dirty="0" smtClean="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30724" name="Picture 4" descr="poteri_sssr: Кривошеев и линкор &quot;Марат&quot;"/>
          <p:cNvPicPr>
            <a:picLocks noChangeAspect="1" noChangeArrowheads="1"/>
          </p:cNvPicPr>
          <p:nvPr/>
        </p:nvPicPr>
        <p:blipFill>
          <a:blip r:embed="rId2"/>
          <a:srcRect/>
          <a:stretch>
            <a:fillRect/>
          </a:stretch>
        </p:blipFill>
        <p:spPr bwMode="auto">
          <a:xfrm>
            <a:off x="928662" y="2420888"/>
            <a:ext cx="7294582" cy="4073571"/>
          </a:xfrm>
          <a:prstGeom prst="rect">
            <a:avLst/>
          </a:prstGeom>
          <a:noFill/>
        </p:spPr>
      </p:pic>
      <p:pic>
        <p:nvPicPr>
          <p:cNvPr id="4" name="Picture 2" descr="http://im1-tub-ru.yandex.net/i?id=c628abe0bbabdda9c3745f21cd0b4e52-123-144&amp;n=21"/>
          <p:cNvPicPr>
            <a:picLocks noChangeAspect="1" noChangeArrowheads="1"/>
          </p:cNvPicPr>
          <p:nvPr/>
        </p:nvPicPr>
        <p:blipFill>
          <a:blip r:embed="rId3"/>
          <a:srcRect/>
          <a:stretch>
            <a:fillRect/>
          </a:stretch>
        </p:blipFill>
        <p:spPr bwMode="auto">
          <a:xfrm>
            <a:off x="119564" y="6093296"/>
            <a:ext cx="8844924" cy="504056"/>
          </a:xfrm>
          <a:prstGeom prst="rect">
            <a:avLst/>
          </a:prstGeom>
          <a:noFill/>
        </p:spPr>
      </p:pic>
    </p:spTree>
    <p:extLst>
      <p:ext uri="{BB962C8B-B14F-4D97-AF65-F5344CB8AC3E}">
        <p14:creationId xmlns:p14="http://schemas.microsoft.com/office/powerpoint/2010/main" val="4204401515"/>
      </p:ext>
    </p:extLst>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
      <p:transition spd="slow" advClick="0" advTm="3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6"/>
          <p:cNvPicPr preferRelativeResize="0"/>
          <p:nvPr/>
        </p:nvPicPr>
        <p:blipFill rotWithShape="1">
          <a:blip r:embed="rId3">
            <a:alphaModFix/>
          </a:blip>
          <a:srcRect/>
          <a:stretch/>
        </p:blipFill>
        <p:spPr>
          <a:xfrm>
            <a:off x="4062" y="0"/>
            <a:ext cx="9139938" cy="6858000"/>
          </a:xfrm>
          <a:prstGeom prst="rect">
            <a:avLst/>
          </a:prstGeom>
          <a:noFill/>
          <a:ln>
            <a:noFill/>
          </a:ln>
        </p:spPr>
      </p:pic>
      <p:sp>
        <p:nvSpPr>
          <p:cNvPr id="111" name="Google Shape;111;p16"/>
          <p:cNvSpPr/>
          <p:nvPr/>
        </p:nvSpPr>
        <p:spPr>
          <a:xfrm>
            <a:off x="3385752" y="148281"/>
            <a:ext cx="5585254" cy="64255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None/>
            </a:pPr>
            <a:r>
              <a:rPr lang="ru-RU" sz="2400" b="1">
                <a:solidFill>
                  <a:srgbClr val="FF0000"/>
                </a:solidFill>
                <a:latin typeface="Belleza"/>
                <a:ea typeface="Belleza"/>
                <a:cs typeface="Belleza"/>
                <a:sym typeface="Belleza"/>
              </a:rPr>
              <a:t>	Подводная лодка Малютка м-35</a:t>
            </a:r>
            <a:endParaRPr sz="2400" b="1">
              <a:solidFill>
                <a:srgbClr val="FF0000"/>
              </a:solidFill>
              <a:latin typeface="Belleza"/>
              <a:ea typeface="Belleza"/>
              <a:cs typeface="Belleza"/>
              <a:sym typeface="Belleza"/>
            </a:endParaRPr>
          </a:p>
        </p:txBody>
      </p:sp>
      <p:sp>
        <p:nvSpPr>
          <p:cNvPr id="112" name="Google Shape;112;p16"/>
          <p:cNvSpPr/>
          <p:nvPr/>
        </p:nvSpPr>
        <p:spPr>
          <a:xfrm>
            <a:off x="3583460" y="3031525"/>
            <a:ext cx="5313406" cy="341632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a:p>
            <a:pPr marL="342900" marR="0" lvl="0" indent="-342900" algn="l" rtl="0">
              <a:lnSpc>
                <a:spcPct val="150000"/>
              </a:lnSpc>
              <a:spcBef>
                <a:spcPts val="0"/>
              </a:spcBef>
              <a:spcAft>
                <a:spcPts val="0"/>
              </a:spcAft>
              <a:buNone/>
            </a:pPr>
            <a:endParaRPr sz="2400" b="1">
              <a:solidFill>
                <a:srgbClr val="222A35"/>
              </a:solidFill>
              <a:latin typeface="Belleza"/>
              <a:ea typeface="Belleza"/>
              <a:cs typeface="Belleza"/>
              <a:sym typeface="Belleza"/>
            </a:endParaRPr>
          </a:p>
        </p:txBody>
      </p:sp>
      <p:pic>
        <p:nvPicPr>
          <p:cNvPr id="113" name="Google Shape;113;p16" descr="м 35.jpg"/>
          <p:cNvPicPr preferRelativeResize="0"/>
          <p:nvPr/>
        </p:nvPicPr>
        <p:blipFill rotWithShape="1">
          <a:blip r:embed="rId4">
            <a:alphaModFix/>
          </a:blip>
          <a:srcRect/>
          <a:stretch/>
        </p:blipFill>
        <p:spPr>
          <a:xfrm>
            <a:off x="4563761" y="728947"/>
            <a:ext cx="2850291" cy="1693548"/>
          </a:xfrm>
          <a:prstGeom prst="rect">
            <a:avLst/>
          </a:prstGeom>
          <a:noFill/>
          <a:ln>
            <a:noFill/>
          </a:ln>
        </p:spPr>
      </p:pic>
      <p:sp>
        <p:nvSpPr>
          <p:cNvPr id="114" name="Google Shape;114;p16"/>
          <p:cNvSpPr/>
          <p:nvPr/>
        </p:nvSpPr>
        <p:spPr>
          <a:xfrm>
            <a:off x="3328088" y="2537254"/>
            <a:ext cx="5712940" cy="33085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100">
                <a:solidFill>
                  <a:schemeClr val="dk1"/>
                </a:solidFill>
                <a:latin typeface="Calibri"/>
                <a:ea typeface="Calibri"/>
                <a:cs typeface="Calibri"/>
                <a:sym typeface="Calibri"/>
              </a:rPr>
              <a:t>	27 октября 1941 года советская подводная лодка «М-35»  из состава 8-го дивизиона подводных лодок 2-й бригады ПЛ ЧФ с утра находилась к северо-востоку от мыса Олинька на позиции № 19. На рассвете в 15 милях к югу от Сулины лодка погрузилась. Видимость днём была плохая — туман, моросящий дождь.</a:t>
            </a:r>
            <a:endParaRPr/>
          </a:p>
          <a:p>
            <a:pPr marL="0" marR="0" lvl="0" indent="0" algn="l" rtl="0">
              <a:spcBef>
                <a:spcPts val="0"/>
              </a:spcBef>
              <a:spcAft>
                <a:spcPts val="0"/>
              </a:spcAft>
              <a:buNone/>
            </a:pPr>
            <a:r>
              <a:rPr lang="ru-RU" sz="1100">
                <a:solidFill>
                  <a:schemeClr val="dk1"/>
                </a:solidFill>
                <a:latin typeface="Calibri"/>
                <a:ea typeface="Calibri"/>
                <a:cs typeface="Calibri"/>
                <a:sym typeface="Calibri"/>
              </a:rPr>
              <a:t>	В 14:25 субмарина легла под берегом на грунт на глубине 8,5 метров. Акустик прослушивал окрестности, каждые 5 минут для осмотра горизонта вахтенный офицер поднимал перископ, не отрывая лодку от грунта. Видимость составляла 4-6 кабельтовых.</a:t>
            </a:r>
            <a:endParaRPr/>
          </a:p>
          <a:p>
            <a:pPr marL="0" marR="0" lvl="0" indent="0" algn="l" rtl="0">
              <a:spcBef>
                <a:spcPts val="0"/>
              </a:spcBef>
              <a:spcAft>
                <a:spcPts val="0"/>
              </a:spcAft>
              <a:buNone/>
            </a:pPr>
            <a:r>
              <a:rPr lang="ru-RU" sz="1100">
                <a:solidFill>
                  <a:schemeClr val="dk1"/>
                </a:solidFill>
                <a:latin typeface="Calibri"/>
                <a:ea typeface="Calibri"/>
                <a:cs typeface="Calibri"/>
                <a:sym typeface="Calibri"/>
              </a:rPr>
              <a:t>	В 17:10 вахтенный офицер Бодаревский Ю. С. по пеленгу 18° обнаружил в перископ дым и вызвал в центральный пост командира лодки, который приказал идти на сближение с целью.</a:t>
            </a:r>
            <a:endParaRPr/>
          </a:p>
          <a:p>
            <a:pPr marL="0" marR="0" lvl="0" indent="0" algn="l" rtl="0">
              <a:spcBef>
                <a:spcPts val="0"/>
              </a:spcBef>
              <a:spcAft>
                <a:spcPts val="0"/>
              </a:spcAft>
              <a:buNone/>
            </a:pPr>
            <a:r>
              <a:rPr lang="ru-RU" sz="1100">
                <a:solidFill>
                  <a:schemeClr val="dk1"/>
                </a:solidFill>
                <a:latin typeface="Calibri"/>
                <a:ea typeface="Calibri"/>
                <a:cs typeface="Calibri"/>
                <a:sym typeface="Calibri"/>
              </a:rPr>
              <a:t>	В 18:44 «М-35» всплыла в позиционное положение и обнаружила в районе мола у Сулины большой транспорт, стоявший на якоре. Лодка легла на курс 345°.</a:t>
            </a:r>
            <a:endParaRPr/>
          </a:p>
          <a:p>
            <a:pPr marL="0" marR="0" lvl="0" indent="0" algn="l" rtl="0">
              <a:spcBef>
                <a:spcPts val="0"/>
              </a:spcBef>
              <a:spcAft>
                <a:spcPts val="0"/>
              </a:spcAft>
              <a:buNone/>
            </a:pPr>
            <a:r>
              <a:rPr lang="ru-RU" sz="1100">
                <a:solidFill>
                  <a:schemeClr val="dk1"/>
                </a:solidFill>
                <a:latin typeface="Calibri"/>
                <a:ea typeface="Calibri"/>
                <a:cs typeface="Calibri"/>
                <a:sym typeface="Calibri"/>
              </a:rPr>
              <a:t>	В 19:15 были подготовлены к выстрелу торпедные аппараты. Продолжать движение в позиционном положении было опасно, так как ещё недостаточно стемнело, и субмарину могли обнаружить с транспорта или береговых постов. Атаковать в подводном положении было невозможно из-за плохой видимости в перископ. Грешилов принял решение погрузиться, подойти к судну на дистанцию залпа по счислению, после чего всплыть для атаки.</a:t>
            </a:r>
            <a:endParaRPr/>
          </a:p>
        </p:txBody>
      </p:sp>
    </p:spTree>
    <p:extLst>
      <p:ext uri="{BB962C8B-B14F-4D97-AF65-F5344CB8AC3E}">
        <p14:creationId xmlns:p14="http://schemas.microsoft.com/office/powerpoint/2010/main" val="208978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4800" y="228600"/>
            <a:ext cx="8510588" cy="1325563"/>
          </a:xfrm>
        </p:spPr>
        <p:txBody>
          <a:bodyPr/>
          <a:lstStyle/>
          <a:p>
            <a:r>
              <a:rPr lang="ru-RU" sz="6600" dirty="0" smtClean="0">
                <a:solidFill>
                  <a:srgbClr val="A20A0E"/>
                </a:solidFill>
                <a:latin typeface="Algerian" pitchFamily="82" charset="0"/>
              </a:rPr>
              <a:t>Самолёты</a:t>
            </a:r>
            <a:endParaRPr lang="ru-RU" sz="6600" dirty="0">
              <a:solidFill>
                <a:srgbClr val="A20A0E"/>
              </a:solidFill>
              <a:latin typeface="Algerian" pitchFamily="82" charset="0"/>
            </a:endParaRPr>
          </a:p>
        </p:txBody>
      </p:sp>
      <p:sp>
        <p:nvSpPr>
          <p:cNvPr id="5126" name="Rectangle 6"/>
          <p:cNvSpPr>
            <a:spLocks noGrp="1" noRot="1" noChangeArrowheads="1"/>
          </p:cNvSpPr>
          <p:nvPr>
            <p:ph type="body" sz="half" idx="1"/>
          </p:nvPr>
        </p:nvSpPr>
        <p:spPr>
          <a:xfrm>
            <a:off x="304800" y="1676400"/>
            <a:ext cx="4191000" cy="4422775"/>
          </a:xfrm>
        </p:spPr>
        <p:txBody>
          <a:bodyPr/>
          <a:lstStyle/>
          <a:p>
            <a:pPr>
              <a:lnSpc>
                <a:spcPct val="90000"/>
              </a:lnSpc>
            </a:pPr>
            <a:r>
              <a:rPr lang="ru-RU" sz="2800" dirty="0"/>
              <a:t>1. Истребитель Як-9</a:t>
            </a:r>
          </a:p>
          <a:p>
            <a:pPr>
              <a:lnSpc>
                <a:spcPct val="90000"/>
              </a:lnSpc>
            </a:pPr>
            <a:r>
              <a:rPr lang="ru-RU" sz="2800" dirty="0"/>
              <a:t>2. Истребитель И-16</a:t>
            </a:r>
          </a:p>
          <a:p>
            <a:pPr>
              <a:lnSpc>
                <a:spcPct val="90000"/>
              </a:lnSpc>
            </a:pPr>
            <a:r>
              <a:rPr lang="ru-RU" sz="2800" dirty="0">
                <a:solidFill>
                  <a:srgbClr val="FF0000"/>
                </a:solidFill>
              </a:rPr>
              <a:t>3. Истребитель МиГ-3</a:t>
            </a:r>
          </a:p>
          <a:p>
            <a:pPr>
              <a:lnSpc>
                <a:spcPct val="90000"/>
              </a:lnSpc>
            </a:pPr>
            <a:r>
              <a:rPr lang="ru-RU" sz="2800" dirty="0">
                <a:solidFill>
                  <a:srgbClr val="FF0000"/>
                </a:solidFill>
              </a:rPr>
              <a:t>4. Штурмовик Ил-2</a:t>
            </a:r>
          </a:p>
          <a:p>
            <a:pPr>
              <a:lnSpc>
                <a:spcPct val="90000"/>
              </a:lnSpc>
            </a:pPr>
            <a:r>
              <a:rPr lang="ru-RU" sz="2800" dirty="0"/>
              <a:t>5. Дальний </a:t>
            </a:r>
            <a:r>
              <a:rPr lang="ru-RU" sz="2400" dirty="0" err="1"/>
              <a:t>бомбарди</a:t>
            </a:r>
            <a:r>
              <a:rPr lang="ru-RU" sz="2400" dirty="0"/>
              <a:t>-</a:t>
            </a:r>
            <a:endParaRPr lang="ru-RU" sz="2800" dirty="0"/>
          </a:p>
          <a:p>
            <a:pPr>
              <a:lnSpc>
                <a:spcPct val="90000"/>
              </a:lnSpc>
              <a:buFont typeface="Wingdings" pitchFamily="2" charset="2"/>
              <a:buNone/>
            </a:pPr>
            <a:r>
              <a:rPr lang="ru-RU" sz="2400" dirty="0"/>
              <a:t>         </a:t>
            </a:r>
            <a:r>
              <a:rPr lang="ru-RU" sz="2400" dirty="0" err="1"/>
              <a:t>ровщик</a:t>
            </a:r>
            <a:r>
              <a:rPr lang="ru-RU" sz="2400" dirty="0"/>
              <a:t> Ил-4</a:t>
            </a:r>
          </a:p>
          <a:p>
            <a:pPr>
              <a:lnSpc>
                <a:spcPct val="90000"/>
              </a:lnSpc>
            </a:pPr>
            <a:r>
              <a:rPr lang="ru-RU" sz="2400" dirty="0">
                <a:solidFill>
                  <a:srgbClr val="FF0000"/>
                </a:solidFill>
              </a:rPr>
              <a:t>6. Фронтовой </a:t>
            </a:r>
            <a:r>
              <a:rPr lang="ru-RU" sz="2400" dirty="0" err="1">
                <a:solidFill>
                  <a:srgbClr val="FF0000"/>
                </a:solidFill>
              </a:rPr>
              <a:t>бомбарди</a:t>
            </a:r>
            <a:r>
              <a:rPr lang="ru-RU" sz="2400" dirty="0">
                <a:solidFill>
                  <a:srgbClr val="FF0000"/>
                </a:solidFill>
              </a:rPr>
              <a:t>-      </a:t>
            </a:r>
          </a:p>
          <a:p>
            <a:pPr>
              <a:lnSpc>
                <a:spcPct val="90000"/>
              </a:lnSpc>
              <a:buFont typeface="Wingdings" pitchFamily="2" charset="2"/>
              <a:buNone/>
            </a:pPr>
            <a:r>
              <a:rPr lang="ru-RU" sz="2400" dirty="0">
                <a:solidFill>
                  <a:srgbClr val="FF0000"/>
                </a:solidFill>
              </a:rPr>
              <a:t>         </a:t>
            </a:r>
            <a:r>
              <a:rPr lang="ru-RU" sz="2400" dirty="0" err="1">
                <a:solidFill>
                  <a:srgbClr val="FF0000"/>
                </a:solidFill>
              </a:rPr>
              <a:t>ровщик</a:t>
            </a:r>
            <a:r>
              <a:rPr lang="ru-RU" sz="2400" dirty="0">
                <a:solidFill>
                  <a:srgbClr val="FF0000"/>
                </a:solidFill>
              </a:rPr>
              <a:t> ТУ-2</a:t>
            </a:r>
          </a:p>
          <a:p>
            <a:pPr>
              <a:lnSpc>
                <a:spcPct val="90000"/>
              </a:lnSpc>
            </a:pPr>
            <a:r>
              <a:rPr lang="ru-RU" sz="2400" dirty="0"/>
              <a:t>7. Скоростной </a:t>
            </a:r>
            <a:r>
              <a:rPr lang="ru-RU" sz="2400" dirty="0" err="1"/>
              <a:t>бомбарди</a:t>
            </a:r>
            <a:r>
              <a:rPr lang="ru-RU" sz="2400" dirty="0"/>
              <a:t>-</a:t>
            </a:r>
          </a:p>
          <a:p>
            <a:pPr>
              <a:lnSpc>
                <a:spcPct val="90000"/>
              </a:lnSpc>
              <a:buFont typeface="Wingdings" pitchFamily="2" charset="2"/>
              <a:buNone/>
            </a:pPr>
            <a:r>
              <a:rPr lang="ru-RU" sz="2400" dirty="0"/>
              <a:t>        </a:t>
            </a:r>
            <a:r>
              <a:rPr lang="ru-RU" sz="2400" dirty="0" err="1"/>
              <a:t>ровщик</a:t>
            </a:r>
            <a:r>
              <a:rPr lang="ru-RU" sz="2400" dirty="0"/>
              <a:t> СБ</a:t>
            </a:r>
          </a:p>
          <a:p>
            <a:pPr>
              <a:lnSpc>
                <a:spcPct val="90000"/>
              </a:lnSpc>
              <a:buFont typeface="Wingdings" pitchFamily="2" charset="2"/>
              <a:buNone/>
            </a:pPr>
            <a:endParaRPr lang="ru-RU" sz="2400" dirty="0">
              <a:solidFill>
                <a:srgbClr val="FFFF00"/>
              </a:solidFill>
            </a:endParaRPr>
          </a:p>
          <a:p>
            <a:pPr>
              <a:lnSpc>
                <a:spcPct val="90000"/>
              </a:lnSpc>
            </a:pPr>
            <a:endParaRPr lang="ru-RU" sz="2800" dirty="0">
              <a:solidFill>
                <a:srgbClr val="FFFF00"/>
              </a:solidFill>
            </a:endParaRPr>
          </a:p>
        </p:txBody>
      </p:sp>
      <p:pic>
        <p:nvPicPr>
          <p:cNvPr id="5125" name="Picture 5" descr="Image7"/>
          <p:cNvPicPr>
            <a:picLocks noGrp="1" noChangeAspect="1" noChangeArrowheads="1"/>
          </p:cNvPicPr>
          <p:nvPr>
            <p:ph sz="half" idx="2"/>
          </p:nvPr>
        </p:nvPicPr>
        <p:blipFill>
          <a:blip r:embed="rId3"/>
          <a:srcRect/>
          <a:stretch>
            <a:fillRect/>
          </a:stretch>
        </p:blipFill>
        <p:spPr>
          <a:xfrm>
            <a:off x="4800600" y="1676400"/>
            <a:ext cx="3968750" cy="4422775"/>
          </a:xfrm>
          <a:noFill/>
          <a:ln/>
        </p:spPr>
      </p:pic>
      <p:sp>
        <p:nvSpPr>
          <p:cNvPr id="5127" name="Text Box 7"/>
          <p:cNvSpPr txBox="1">
            <a:spLocks noChangeArrowheads="1"/>
          </p:cNvSpPr>
          <p:nvPr/>
        </p:nvSpPr>
        <p:spPr bwMode="auto">
          <a:xfrm>
            <a:off x="4876800" y="2057400"/>
            <a:ext cx="381000" cy="366713"/>
          </a:xfrm>
          <a:prstGeom prst="rect">
            <a:avLst/>
          </a:prstGeom>
          <a:noFill/>
          <a:ln w="9525">
            <a:noFill/>
            <a:miter lim="800000"/>
            <a:headEnd/>
            <a:tailEnd/>
          </a:ln>
          <a:effectLst/>
        </p:spPr>
        <p:txBody>
          <a:bodyPr>
            <a:spAutoFit/>
          </a:bodyPr>
          <a:lstStyle/>
          <a:p>
            <a:r>
              <a:rPr lang="ru-RU">
                <a:solidFill>
                  <a:srgbClr val="E10918"/>
                </a:solidFill>
              </a:rPr>
              <a:t>1</a:t>
            </a:r>
          </a:p>
        </p:txBody>
      </p:sp>
      <p:sp>
        <p:nvSpPr>
          <p:cNvPr id="5128" name="Text Box 8"/>
          <p:cNvSpPr txBox="1">
            <a:spLocks noChangeArrowheads="1"/>
          </p:cNvSpPr>
          <p:nvPr/>
        </p:nvSpPr>
        <p:spPr bwMode="auto">
          <a:xfrm>
            <a:off x="8305800" y="2133600"/>
            <a:ext cx="533400" cy="366713"/>
          </a:xfrm>
          <a:prstGeom prst="rect">
            <a:avLst/>
          </a:prstGeom>
          <a:noFill/>
          <a:ln w="9525">
            <a:noFill/>
            <a:miter lim="800000"/>
            <a:headEnd/>
            <a:tailEnd/>
          </a:ln>
          <a:effectLst/>
        </p:spPr>
        <p:txBody>
          <a:bodyPr>
            <a:spAutoFit/>
          </a:bodyPr>
          <a:lstStyle/>
          <a:p>
            <a:r>
              <a:rPr lang="ru-RU">
                <a:solidFill>
                  <a:srgbClr val="E10918"/>
                </a:solidFill>
              </a:rPr>
              <a:t>2</a:t>
            </a:r>
          </a:p>
        </p:txBody>
      </p:sp>
      <p:sp>
        <p:nvSpPr>
          <p:cNvPr id="5129" name="Text Box 9"/>
          <p:cNvSpPr txBox="1">
            <a:spLocks noChangeArrowheads="1"/>
          </p:cNvSpPr>
          <p:nvPr/>
        </p:nvSpPr>
        <p:spPr bwMode="auto">
          <a:xfrm>
            <a:off x="8305800" y="2703513"/>
            <a:ext cx="371475" cy="366712"/>
          </a:xfrm>
          <a:prstGeom prst="rect">
            <a:avLst/>
          </a:prstGeom>
          <a:noFill/>
          <a:ln w="9525">
            <a:noFill/>
            <a:miter lim="800000"/>
            <a:headEnd/>
            <a:tailEnd/>
          </a:ln>
          <a:effectLst/>
        </p:spPr>
        <p:txBody>
          <a:bodyPr>
            <a:spAutoFit/>
          </a:bodyPr>
          <a:lstStyle/>
          <a:p>
            <a:r>
              <a:rPr lang="ru-RU">
                <a:solidFill>
                  <a:srgbClr val="E10918"/>
                </a:solidFill>
              </a:rPr>
              <a:t>3</a:t>
            </a:r>
          </a:p>
        </p:txBody>
      </p:sp>
      <p:sp>
        <p:nvSpPr>
          <p:cNvPr id="5130" name="Text Box 10"/>
          <p:cNvSpPr txBox="1">
            <a:spLocks noChangeArrowheads="1"/>
          </p:cNvSpPr>
          <p:nvPr/>
        </p:nvSpPr>
        <p:spPr bwMode="auto">
          <a:xfrm>
            <a:off x="4876800" y="3236913"/>
            <a:ext cx="371475" cy="366712"/>
          </a:xfrm>
          <a:prstGeom prst="rect">
            <a:avLst/>
          </a:prstGeom>
          <a:noFill/>
          <a:ln w="9525">
            <a:noFill/>
            <a:miter lim="800000"/>
            <a:headEnd/>
            <a:tailEnd/>
          </a:ln>
          <a:effectLst/>
        </p:spPr>
        <p:txBody>
          <a:bodyPr>
            <a:spAutoFit/>
          </a:bodyPr>
          <a:lstStyle/>
          <a:p>
            <a:r>
              <a:rPr lang="ru-RU">
                <a:solidFill>
                  <a:srgbClr val="E10918"/>
                </a:solidFill>
              </a:rPr>
              <a:t>4</a:t>
            </a:r>
          </a:p>
        </p:txBody>
      </p:sp>
      <p:sp>
        <p:nvSpPr>
          <p:cNvPr id="5132" name="Text Box 12"/>
          <p:cNvSpPr txBox="1">
            <a:spLocks noChangeArrowheads="1"/>
          </p:cNvSpPr>
          <p:nvPr/>
        </p:nvSpPr>
        <p:spPr bwMode="auto">
          <a:xfrm>
            <a:off x="8305800" y="4038600"/>
            <a:ext cx="311150" cy="366713"/>
          </a:xfrm>
          <a:prstGeom prst="rect">
            <a:avLst/>
          </a:prstGeom>
          <a:noFill/>
          <a:ln w="9525">
            <a:noFill/>
            <a:miter lim="800000"/>
            <a:headEnd/>
            <a:tailEnd/>
          </a:ln>
          <a:effectLst/>
        </p:spPr>
        <p:txBody>
          <a:bodyPr wrap="none">
            <a:spAutoFit/>
          </a:bodyPr>
          <a:lstStyle/>
          <a:p>
            <a:r>
              <a:rPr lang="ru-RU">
                <a:solidFill>
                  <a:srgbClr val="E10918"/>
                </a:solidFill>
              </a:rPr>
              <a:t>5</a:t>
            </a:r>
          </a:p>
        </p:txBody>
      </p:sp>
      <p:sp>
        <p:nvSpPr>
          <p:cNvPr id="5133" name="Text Box 13"/>
          <p:cNvSpPr txBox="1">
            <a:spLocks noChangeArrowheads="1"/>
          </p:cNvSpPr>
          <p:nvPr/>
        </p:nvSpPr>
        <p:spPr bwMode="auto">
          <a:xfrm>
            <a:off x="4876800" y="4989513"/>
            <a:ext cx="371475" cy="366712"/>
          </a:xfrm>
          <a:prstGeom prst="rect">
            <a:avLst/>
          </a:prstGeom>
          <a:noFill/>
          <a:ln w="9525">
            <a:noFill/>
            <a:miter lim="800000"/>
            <a:headEnd/>
            <a:tailEnd/>
          </a:ln>
          <a:effectLst/>
        </p:spPr>
        <p:txBody>
          <a:bodyPr>
            <a:spAutoFit/>
          </a:bodyPr>
          <a:lstStyle/>
          <a:p>
            <a:r>
              <a:rPr lang="ru-RU">
                <a:solidFill>
                  <a:srgbClr val="E10918"/>
                </a:solidFill>
              </a:rPr>
              <a:t>6</a:t>
            </a:r>
          </a:p>
        </p:txBody>
      </p:sp>
      <p:sp>
        <p:nvSpPr>
          <p:cNvPr id="5134" name="Text Box 14"/>
          <p:cNvSpPr txBox="1">
            <a:spLocks noChangeArrowheads="1"/>
          </p:cNvSpPr>
          <p:nvPr/>
        </p:nvSpPr>
        <p:spPr bwMode="auto">
          <a:xfrm>
            <a:off x="8305800" y="5638800"/>
            <a:ext cx="371475" cy="366713"/>
          </a:xfrm>
          <a:prstGeom prst="rect">
            <a:avLst/>
          </a:prstGeom>
          <a:noFill/>
          <a:ln w="9525">
            <a:noFill/>
            <a:miter lim="800000"/>
            <a:headEnd/>
            <a:tailEnd/>
          </a:ln>
          <a:effectLst/>
        </p:spPr>
        <p:txBody>
          <a:bodyPr>
            <a:spAutoFit/>
          </a:bodyPr>
          <a:lstStyle/>
          <a:p>
            <a:r>
              <a:rPr lang="ru-RU">
                <a:solidFill>
                  <a:srgbClr val="E10918"/>
                </a:solidFill>
              </a:rPr>
              <a:t>7</a:t>
            </a:r>
          </a:p>
        </p:txBody>
      </p:sp>
      <p:pic>
        <p:nvPicPr>
          <p:cNvPr id="5135" name="Picture 15" descr="300px-Il2_sturmovik"/>
          <p:cNvPicPr>
            <a:picLocks noChangeAspect="1" noChangeArrowheads="1"/>
          </p:cNvPicPr>
          <p:nvPr/>
        </p:nvPicPr>
        <p:blipFill>
          <a:blip r:embed="rId4"/>
          <a:srcRect/>
          <a:stretch>
            <a:fillRect/>
          </a:stretch>
        </p:blipFill>
        <p:spPr bwMode="auto">
          <a:xfrm>
            <a:off x="6477000" y="0"/>
            <a:ext cx="2667000" cy="1219200"/>
          </a:xfrm>
          <a:prstGeom prst="rect">
            <a:avLst/>
          </a:prstGeom>
          <a:noFill/>
        </p:spPr>
      </p:pic>
      <p:pic>
        <p:nvPicPr>
          <p:cNvPr id="5138" name="Picture 18" descr="94"/>
          <p:cNvPicPr>
            <a:picLocks noChangeAspect="1" noChangeArrowheads="1" noCrop="1"/>
          </p:cNvPicPr>
          <p:nvPr/>
        </p:nvPicPr>
        <p:blipFill>
          <a:blip r:embed="rId5"/>
          <a:srcRect/>
          <a:stretch>
            <a:fillRect/>
          </a:stretch>
        </p:blipFill>
        <p:spPr bwMode="auto">
          <a:xfrm>
            <a:off x="1115616" y="5053013"/>
            <a:ext cx="2857500" cy="1905000"/>
          </a:xfrm>
          <a:prstGeom prst="rect">
            <a:avLst/>
          </a:prstGeom>
          <a:noFill/>
        </p:spPr>
      </p:pic>
    </p:spTree>
    <p:extLst>
      <p:ext uri="{BB962C8B-B14F-4D97-AF65-F5344CB8AC3E}">
        <p14:creationId xmlns:p14="http://schemas.microsoft.com/office/powerpoint/2010/main" val="3230632833"/>
      </p:ext>
    </p:extLst>
  </p:cSld>
  <p:clrMapOvr>
    <a:masterClrMapping/>
  </p:clrMapOvr>
  <p:transition spd="slow">
    <p:zoom/>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58854 0.01736 C 0.4408 0.01111 0.47916 0.01528 0.19218 0.01736 C 0.16336 0.02199 0.14635 0.02477 0.11475 0.02639 C -0.11302 0.05208 -0.34931 0.02801 -0.58177 0.02755 C -0.59618 0.02199 -0.61285 0.01273 -0.6316 0.01227 C -0.65591 0.0118 -0.68021 0.01227 -0.70417 0.01227 " pathEditMode="relative" rAng="0" ptsTypes="fffffA">
                                      <p:cBhvr>
                                        <p:cTn id="6" dur="3000" fill="hold"/>
                                        <p:tgtEl>
                                          <p:spTgt spid="5135"/>
                                        </p:tgtEl>
                                        <p:attrNameLst>
                                          <p:attrName>ppt_x</p:attrName>
                                          <p:attrName>ppt_y</p:attrName>
                                        </p:attrNameLst>
                                      </p:cBhvr>
                                      <p:rCtr x="-64600" y="1400"/>
                                    </p:animMotion>
                                  </p:childTnLst>
                                </p:cTn>
                              </p:par>
                            </p:childTnLst>
                          </p:cTn>
                        </p:par>
                        <p:par>
                          <p:cTn id="7" fill="hold">
                            <p:stCondLst>
                              <p:cond delay="3000"/>
                            </p:stCondLst>
                            <p:childTnLst>
                              <p:par>
                                <p:cTn id="8" presetID="25" presetClass="entr" presetSubtype="0" fill="hold" grpId="0" nodeType="after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122"/>
                                        </p:tgtEl>
                                      </p:cBhvr>
                                    </p:animEffect>
                                  </p:childTnLst>
                                </p:cTn>
                              </p:par>
                            </p:childTnLst>
                          </p:cTn>
                        </p:par>
                        <p:par>
                          <p:cTn id="18" fill="hold">
                            <p:stCondLst>
                              <p:cond delay="4000"/>
                            </p:stCondLst>
                            <p:childTnLst>
                              <p:par>
                                <p:cTn id="19" presetID="53" presetClass="entr" presetSubtype="0" fill="hold" grpId="0" nodeType="afterEffect">
                                  <p:stCondLst>
                                    <p:cond delay="0"/>
                                  </p:stCondLst>
                                  <p:childTnLst>
                                    <p:set>
                                      <p:cBhvr>
                                        <p:cTn id="20" dur="1" fill="hold">
                                          <p:stCondLst>
                                            <p:cond delay="0"/>
                                          </p:stCondLst>
                                        </p:cTn>
                                        <p:tgtEl>
                                          <p:spTgt spid="5127"/>
                                        </p:tgtEl>
                                        <p:attrNameLst>
                                          <p:attrName>style.visibility</p:attrName>
                                        </p:attrNameLst>
                                      </p:cBhvr>
                                      <p:to>
                                        <p:strVal val="visible"/>
                                      </p:to>
                                    </p:set>
                                    <p:anim calcmode="lin" valueType="num">
                                      <p:cBhvr>
                                        <p:cTn id="21" dur="500" fill="hold"/>
                                        <p:tgtEl>
                                          <p:spTgt spid="5127"/>
                                        </p:tgtEl>
                                        <p:attrNameLst>
                                          <p:attrName>ppt_w</p:attrName>
                                        </p:attrNameLst>
                                      </p:cBhvr>
                                      <p:tavLst>
                                        <p:tav tm="0">
                                          <p:val>
                                            <p:fltVal val="0"/>
                                          </p:val>
                                        </p:tav>
                                        <p:tav tm="100000">
                                          <p:val>
                                            <p:strVal val="#ppt_w"/>
                                          </p:val>
                                        </p:tav>
                                      </p:tavLst>
                                    </p:anim>
                                    <p:anim calcmode="lin" valueType="num">
                                      <p:cBhvr>
                                        <p:cTn id="22" dur="500" fill="hold"/>
                                        <p:tgtEl>
                                          <p:spTgt spid="5127"/>
                                        </p:tgtEl>
                                        <p:attrNameLst>
                                          <p:attrName>ppt_h</p:attrName>
                                        </p:attrNameLst>
                                      </p:cBhvr>
                                      <p:tavLst>
                                        <p:tav tm="0">
                                          <p:val>
                                            <p:fltVal val="0"/>
                                          </p:val>
                                        </p:tav>
                                        <p:tav tm="100000">
                                          <p:val>
                                            <p:strVal val="#ppt_h"/>
                                          </p:val>
                                        </p:tav>
                                      </p:tavLst>
                                    </p:anim>
                                    <p:animEffect transition="in" filter="fade">
                                      <p:cBhvr>
                                        <p:cTn id="23" dur="500"/>
                                        <p:tgtEl>
                                          <p:spTgt spid="5127"/>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128"/>
                                        </p:tgtEl>
                                        <p:attrNameLst>
                                          <p:attrName>style.visibility</p:attrName>
                                        </p:attrNameLst>
                                      </p:cBhvr>
                                      <p:to>
                                        <p:strVal val="visible"/>
                                      </p:to>
                                    </p:set>
                                    <p:anim calcmode="lin" valueType="num">
                                      <p:cBhvr>
                                        <p:cTn id="26" dur="500" fill="hold"/>
                                        <p:tgtEl>
                                          <p:spTgt spid="5128"/>
                                        </p:tgtEl>
                                        <p:attrNameLst>
                                          <p:attrName>ppt_w</p:attrName>
                                        </p:attrNameLst>
                                      </p:cBhvr>
                                      <p:tavLst>
                                        <p:tav tm="0">
                                          <p:val>
                                            <p:fltVal val="0"/>
                                          </p:val>
                                        </p:tav>
                                        <p:tav tm="100000">
                                          <p:val>
                                            <p:strVal val="#ppt_w"/>
                                          </p:val>
                                        </p:tav>
                                      </p:tavLst>
                                    </p:anim>
                                    <p:anim calcmode="lin" valueType="num">
                                      <p:cBhvr>
                                        <p:cTn id="27" dur="500" fill="hold"/>
                                        <p:tgtEl>
                                          <p:spTgt spid="5128"/>
                                        </p:tgtEl>
                                        <p:attrNameLst>
                                          <p:attrName>ppt_h</p:attrName>
                                        </p:attrNameLst>
                                      </p:cBhvr>
                                      <p:tavLst>
                                        <p:tav tm="0">
                                          <p:val>
                                            <p:fltVal val="0"/>
                                          </p:val>
                                        </p:tav>
                                        <p:tav tm="100000">
                                          <p:val>
                                            <p:strVal val="#ppt_h"/>
                                          </p:val>
                                        </p:tav>
                                      </p:tavLst>
                                    </p:anim>
                                    <p:animEffect transition="in" filter="fade">
                                      <p:cBhvr>
                                        <p:cTn id="28" dur="500"/>
                                        <p:tgtEl>
                                          <p:spTgt spid="512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129"/>
                                        </p:tgtEl>
                                        <p:attrNameLst>
                                          <p:attrName>style.visibility</p:attrName>
                                        </p:attrNameLst>
                                      </p:cBhvr>
                                      <p:to>
                                        <p:strVal val="visible"/>
                                      </p:to>
                                    </p:set>
                                    <p:anim calcmode="lin" valueType="num">
                                      <p:cBhvr>
                                        <p:cTn id="31" dur="500" fill="hold"/>
                                        <p:tgtEl>
                                          <p:spTgt spid="5129"/>
                                        </p:tgtEl>
                                        <p:attrNameLst>
                                          <p:attrName>ppt_w</p:attrName>
                                        </p:attrNameLst>
                                      </p:cBhvr>
                                      <p:tavLst>
                                        <p:tav tm="0">
                                          <p:val>
                                            <p:fltVal val="0"/>
                                          </p:val>
                                        </p:tav>
                                        <p:tav tm="100000">
                                          <p:val>
                                            <p:strVal val="#ppt_w"/>
                                          </p:val>
                                        </p:tav>
                                      </p:tavLst>
                                    </p:anim>
                                    <p:anim calcmode="lin" valueType="num">
                                      <p:cBhvr>
                                        <p:cTn id="32" dur="500" fill="hold"/>
                                        <p:tgtEl>
                                          <p:spTgt spid="5129"/>
                                        </p:tgtEl>
                                        <p:attrNameLst>
                                          <p:attrName>ppt_h</p:attrName>
                                        </p:attrNameLst>
                                      </p:cBhvr>
                                      <p:tavLst>
                                        <p:tav tm="0">
                                          <p:val>
                                            <p:fltVal val="0"/>
                                          </p:val>
                                        </p:tav>
                                        <p:tav tm="100000">
                                          <p:val>
                                            <p:strVal val="#ppt_h"/>
                                          </p:val>
                                        </p:tav>
                                      </p:tavLst>
                                    </p:anim>
                                    <p:animEffect transition="in" filter="fade">
                                      <p:cBhvr>
                                        <p:cTn id="33" dur="500"/>
                                        <p:tgtEl>
                                          <p:spTgt spid="512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130"/>
                                        </p:tgtEl>
                                        <p:attrNameLst>
                                          <p:attrName>style.visibility</p:attrName>
                                        </p:attrNameLst>
                                      </p:cBhvr>
                                      <p:to>
                                        <p:strVal val="visible"/>
                                      </p:to>
                                    </p:set>
                                    <p:anim calcmode="lin" valueType="num">
                                      <p:cBhvr>
                                        <p:cTn id="36" dur="500" fill="hold"/>
                                        <p:tgtEl>
                                          <p:spTgt spid="5130"/>
                                        </p:tgtEl>
                                        <p:attrNameLst>
                                          <p:attrName>ppt_w</p:attrName>
                                        </p:attrNameLst>
                                      </p:cBhvr>
                                      <p:tavLst>
                                        <p:tav tm="0">
                                          <p:val>
                                            <p:fltVal val="0"/>
                                          </p:val>
                                        </p:tav>
                                        <p:tav tm="100000">
                                          <p:val>
                                            <p:strVal val="#ppt_w"/>
                                          </p:val>
                                        </p:tav>
                                      </p:tavLst>
                                    </p:anim>
                                    <p:anim calcmode="lin" valueType="num">
                                      <p:cBhvr>
                                        <p:cTn id="37" dur="500" fill="hold"/>
                                        <p:tgtEl>
                                          <p:spTgt spid="5130"/>
                                        </p:tgtEl>
                                        <p:attrNameLst>
                                          <p:attrName>ppt_h</p:attrName>
                                        </p:attrNameLst>
                                      </p:cBhvr>
                                      <p:tavLst>
                                        <p:tav tm="0">
                                          <p:val>
                                            <p:fltVal val="0"/>
                                          </p:val>
                                        </p:tav>
                                        <p:tav tm="100000">
                                          <p:val>
                                            <p:strVal val="#ppt_h"/>
                                          </p:val>
                                        </p:tav>
                                      </p:tavLst>
                                    </p:anim>
                                    <p:animEffect transition="in" filter="fade">
                                      <p:cBhvr>
                                        <p:cTn id="38" dur="500"/>
                                        <p:tgtEl>
                                          <p:spTgt spid="513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132"/>
                                        </p:tgtEl>
                                        <p:attrNameLst>
                                          <p:attrName>style.visibility</p:attrName>
                                        </p:attrNameLst>
                                      </p:cBhvr>
                                      <p:to>
                                        <p:strVal val="visible"/>
                                      </p:to>
                                    </p:set>
                                    <p:anim calcmode="lin" valueType="num">
                                      <p:cBhvr>
                                        <p:cTn id="41" dur="500" fill="hold"/>
                                        <p:tgtEl>
                                          <p:spTgt spid="5132"/>
                                        </p:tgtEl>
                                        <p:attrNameLst>
                                          <p:attrName>ppt_w</p:attrName>
                                        </p:attrNameLst>
                                      </p:cBhvr>
                                      <p:tavLst>
                                        <p:tav tm="0">
                                          <p:val>
                                            <p:fltVal val="0"/>
                                          </p:val>
                                        </p:tav>
                                        <p:tav tm="100000">
                                          <p:val>
                                            <p:strVal val="#ppt_w"/>
                                          </p:val>
                                        </p:tav>
                                      </p:tavLst>
                                    </p:anim>
                                    <p:anim calcmode="lin" valueType="num">
                                      <p:cBhvr>
                                        <p:cTn id="42" dur="500" fill="hold"/>
                                        <p:tgtEl>
                                          <p:spTgt spid="5132"/>
                                        </p:tgtEl>
                                        <p:attrNameLst>
                                          <p:attrName>ppt_h</p:attrName>
                                        </p:attrNameLst>
                                      </p:cBhvr>
                                      <p:tavLst>
                                        <p:tav tm="0">
                                          <p:val>
                                            <p:fltVal val="0"/>
                                          </p:val>
                                        </p:tav>
                                        <p:tav tm="100000">
                                          <p:val>
                                            <p:strVal val="#ppt_h"/>
                                          </p:val>
                                        </p:tav>
                                      </p:tavLst>
                                    </p:anim>
                                    <p:animEffect transition="in" filter="fade">
                                      <p:cBhvr>
                                        <p:cTn id="43" dur="500"/>
                                        <p:tgtEl>
                                          <p:spTgt spid="5132"/>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133"/>
                                        </p:tgtEl>
                                        <p:attrNameLst>
                                          <p:attrName>style.visibility</p:attrName>
                                        </p:attrNameLst>
                                      </p:cBhvr>
                                      <p:to>
                                        <p:strVal val="visible"/>
                                      </p:to>
                                    </p:set>
                                    <p:anim calcmode="lin" valueType="num">
                                      <p:cBhvr>
                                        <p:cTn id="46" dur="500" fill="hold"/>
                                        <p:tgtEl>
                                          <p:spTgt spid="5133"/>
                                        </p:tgtEl>
                                        <p:attrNameLst>
                                          <p:attrName>ppt_w</p:attrName>
                                        </p:attrNameLst>
                                      </p:cBhvr>
                                      <p:tavLst>
                                        <p:tav tm="0">
                                          <p:val>
                                            <p:fltVal val="0"/>
                                          </p:val>
                                        </p:tav>
                                        <p:tav tm="100000">
                                          <p:val>
                                            <p:strVal val="#ppt_w"/>
                                          </p:val>
                                        </p:tav>
                                      </p:tavLst>
                                    </p:anim>
                                    <p:anim calcmode="lin" valueType="num">
                                      <p:cBhvr>
                                        <p:cTn id="47" dur="500" fill="hold"/>
                                        <p:tgtEl>
                                          <p:spTgt spid="5133"/>
                                        </p:tgtEl>
                                        <p:attrNameLst>
                                          <p:attrName>ppt_h</p:attrName>
                                        </p:attrNameLst>
                                      </p:cBhvr>
                                      <p:tavLst>
                                        <p:tav tm="0">
                                          <p:val>
                                            <p:fltVal val="0"/>
                                          </p:val>
                                        </p:tav>
                                        <p:tav tm="100000">
                                          <p:val>
                                            <p:strVal val="#ppt_h"/>
                                          </p:val>
                                        </p:tav>
                                      </p:tavLst>
                                    </p:anim>
                                    <p:animEffect transition="in" filter="fade">
                                      <p:cBhvr>
                                        <p:cTn id="48" dur="500"/>
                                        <p:tgtEl>
                                          <p:spTgt spid="51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134"/>
                                        </p:tgtEl>
                                        <p:attrNameLst>
                                          <p:attrName>style.visibility</p:attrName>
                                        </p:attrNameLst>
                                      </p:cBhvr>
                                      <p:to>
                                        <p:strVal val="visible"/>
                                      </p:to>
                                    </p:set>
                                    <p:anim calcmode="lin" valueType="num">
                                      <p:cBhvr>
                                        <p:cTn id="51" dur="500" fill="hold"/>
                                        <p:tgtEl>
                                          <p:spTgt spid="5134"/>
                                        </p:tgtEl>
                                        <p:attrNameLst>
                                          <p:attrName>ppt_w</p:attrName>
                                        </p:attrNameLst>
                                      </p:cBhvr>
                                      <p:tavLst>
                                        <p:tav tm="0">
                                          <p:val>
                                            <p:fltVal val="0"/>
                                          </p:val>
                                        </p:tav>
                                        <p:tav tm="100000">
                                          <p:val>
                                            <p:strVal val="#ppt_w"/>
                                          </p:val>
                                        </p:tav>
                                      </p:tavLst>
                                    </p:anim>
                                    <p:anim calcmode="lin" valueType="num">
                                      <p:cBhvr>
                                        <p:cTn id="52" dur="500" fill="hold"/>
                                        <p:tgtEl>
                                          <p:spTgt spid="5134"/>
                                        </p:tgtEl>
                                        <p:attrNameLst>
                                          <p:attrName>ppt_h</p:attrName>
                                        </p:attrNameLst>
                                      </p:cBhvr>
                                      <p:tavLst>
                                        <p:tav tm="0">
                                          <p:val>
                                            <p:fltVal val="0"/>
                                          </p:val>
                                        </p:tav>
                                        <p:tav tm="100000">
                                          <p:val>
                                            <p:strVal val="#ppt_h"/>
                                          </p:val>
                                        </p:tav>
                                      </p:tavLst>
                                    </p:anim>
                                    <p:animEffect transition="in" filter="fade">
                                      <p:cBhvr>
                                        <p:cTn id="53" dur="500"/>
                                        <p:tgtEl>
                                          <p:spTgt spid="5134"/>
                                        </p:tgtEl>
                                      </p:cBhvr>
                                    </p:animEffect>
                                  </p:childTnLst>
                                </p:cTn>
                              </p:par>
                              <p:par>
                                <p:cTn id="54" presetID="15" presetClass="entr" presetSubtype="0" fill="hold" nodeType="withEffect">
                                  <p:stCondLst>
                                    <p:cond delay="0"/>
                                  </p:stCondLst>
                                  <p:childTnLst>
                                    <p:set>
                                      <p:cBhvr>
                                        <p:cTn id="55" dur="1" fill="hold">
                                          <p:stCondLst>
                                            <p:cond delay="0"/>
                                          </p:stCondLst>
                                        </p:cTn>
                                        <p:tgtEl>
                                          <p:spTgt spid="5125"/>
                                        </p:tgtEl>
                                        <p:attrNameLst>
                                          <p:attrName>style.visibility</p:attrName>
                                        </p:attrNameLst>
                                      </p:cBhvr>
                                      <p:to>
                                        <p:strVal val="visible"/>
                                      </p:to>
                                    </p:set>
                                    <p:anim calcmode="lin" valueType="num">
                                      <p:cBhvr>
                                        <p:cTn id="56" dur="1000" fill="hold"/>
                                        <p:tgtEl>
                                          <p:spTgt spid="5125"/>
                                        </p:tgtEl>
                                        <p:attrNameLst>
                                          <p:attrName>ppt_w</p:attrName>
                                        </p:attrNameLst>
                                      </p:cBhvr>
                                      <p:tavLst>
                                        <p:tav tm="0">
                                          <p:val>
                                            <p:fltVal val="0"/>
                                          </p:val>
                                        </p:tav>
                                        <p:tav tm="100000">
                                          <p:val>
                                            <p:strVal val="#ppt_w"/>
                                          </p:val>
                                        </p:tav>
                                      </p:tavLst>
                                    </p:anim>
                                    <p:anim calcmode="lin" valueType="num">
                                      <p:cBhvr>
                                        <p:cTn id="57" dur="1000" fill="hold"/>
                                        <p:tgtEl>
                                          <p:spTgt spid="5125"/>
                                        </p:tgtEl>
                                        <p:attrNameLst>
                                          <p:attrName>ppt_h</p:attrName>
                                        </p:attrNameLst>
                                      </p:cBhvr>
                                      <p:tavLst>
                                        <p:tav tm="0">
                                          <p:val>
                                            <p:fltVal val="0"/>
                                          </p:val>
                                        </p:tav>
                                        <p:tav tm="100000">
                                          <p:val>
                                            <p:strVal val="#ppt_h"/>
                                          </p:val>
                                        </p:tav>
                                      </p:tavLst>
                                    </p:anim>
                                    <p:anim calcmode="lin" valueType="num">
                                      <p:cBhvr>
                                        <p:cTn id="58"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5000"/>
                            </p:stCondLst>
                            <p:childTnLst>
                              <p:par>
                                <p:cTn id="61" presetID="53" presetClass="entr" presetSubtype="0" fill="hold" nodeType="afterEffect">
                                  <p:stCondLst>
                                    <p:cond delay="0"/>
                                  </p:stCondLst>
                                  <p:childTnLst>
                                    <p:set>
                                      <p:cBhvr>
                                        <p:cTn id="62" dur="1" fill="hold">
                                          <p:stCondLst>
                                            <p:cond delay="0"/>
                                          </p:stCondLst>
                                        </p:cTn>
                                        <p:tgtEl>
                                          <p:spTgt spid="5126">
                                            <p:txEl>
                                              <p:pRg st="0" end="0"/>
                                            </p:txEl>
                                          </p:spTgt>
                                        </p:tgtEl>
                                        <p:attrNameLst>
                                          <p:attrName>style.visibility</p:attrName>
                                        </p:attrNameLst>
                                      </p:cBhvr>
                                      <p:to>
                                        <p:strVal val="visible"/>
                                      </p:to>
                                    </p:set>
                                    <p:anim calcmode="lin" valueType="num">
                                      <p:cBhvr>
                                        <p:cTn id="63" dur="500" fill="hold"/>
                                        <p:tgtEl>
                                          <p:spTgt spid="5126">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5126">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5126">
                                            <p:txEl>
                                              <p:pRg st="0" end="0"/>
                                            </p:txEl>
                                          </p:spTgt>
                                        </p:tgtEl>
                                      </p:cBhvr>
                                    </p:animEffect>
                                  </p:childTnLst>
                                </p:cTn>
                              </p:par>
                              <p:par>
                                <p:cTn id="66" presetID="53" presetClass="entr" presetSubtype="0" fill="hold" nodeType="withEffect">
                                  <p:stCondLst>
                                    <p:cond delay="0"/>
                                  </p:stCondLst>
                                  <p:childTnLst>
                                    <p:set>
                                      <p:cBhvr>
                                        <p:cTn id="67" dur="1" fill="hold">
                                          <p:stCondLst>
                                            <p:cond delay="0"/>
                                          </p:stCondLst>
                                        </p:cTn>
                                        <p:tgtEl>
                                          <p:spTgt spid="5126">
                                            <p:txEl>
                                              <p:pRg st="1" end="1"/>
                                            </p:txEl>
                                          </p:spTgt>
                                        </p:tgtEl>
                                        <p:attrNameLst>
                                          <p:attrName>style.visibility</p:attrName>
                                        </p:attrNameLst>
                                      </p:cBhvr>
                                      <p:to>
                                        <p:strVal val="visible"/>
                                      </p:to>
                                    </p:set>
                                    <p:anim calcmode="lin" valueType="num">
                                      <p:cBhvr>
                                        <p:cTn id="68" dur="500" fill="hold"/>
                                        <p:tgtEl>
                                          <p:spTgt spid="5126">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5126">
                                            <p:txEl>
                                              <p:pRg st="1" end="1"/>
                                            </p:txEl>
                                          </p:spTgt>
                                        </p:tgtEl>
                                        <p:attrNameLst>
                                          <p:attrName>ppt_h</p:attrName>
                                        </p:attrNameLst>
                                      </p:cBhvr>
                                      <p:tavLst>
                                        <p:tav tm="0">
                                          <p:val>
                                            <p:fltVal val="0"/>
                                          </p:val>
                                        </p:tav>
                                        <p:tav tm="100000">
                                          <p:val>
                                            <p:strVal val="#ppt_h"/>
                                          </p:val>
                                        </p:tav>
                                      </p:tavLst>
                                    </p:anim>
                                    <p:animEffect transition="in" filter="fade">
                                      <p:cBhvr>
                                        <p:cTn id="70" dur="500"/>
                                        <p:tgtEl>
                                          <p:spTgt spid="5126">
                                            <p:txEl>
                                              <p:pRg st="1" end="1"/>
                                            </p:txEl>
                                          </p:spTgt>
                                        </p:tgtEl>
                                      </p:cBhvr>
                                    </p:animEffect>
                                  </p:childTnLst>
                                </p:cTn>
                              </p:par>
                              <p:par>
                                <p:cTn id="71" presetID="53" presetClass="entr" presetSubtype="0" fill="hold" nodeType="withEffect">
                                  <p:stCondLst>
                                    <p:cond delay="0"/>
                                  </p:stCondLst>
                                  <p:childTnLst>
                                    <p:set>
                                      <p:cBhvr>
                                        <p:cTn id="72" dur="1" fill="hold">
                                          <p:stCondLst>
                                            <p:cond delay="0"/>
                                          </p:stCondLst>
                                        </p:cTn>
                                        <p:tgtEl>
                                          <p:spTgt spid="5126">
                                            <p:txEl>
                                              <p:pRg st="2" end="2"/>
                                            </p:txEl>
                                          </p:spTgt>
                                        </p:tgtEl>
                                        <p:attrNameLst>
                                          <p:attrName>style.visibility</p:attrName>
                                        </p:attrNameLst>
                                      </p:cBhvr>
                                      <p:to>
                                        <p:strVal val="visible"/>
                                      </p:to>
                                    </p:set>
                                    <p:anim calcmode="lin" valueType="num">
                                      <p:cBhvr>
                                        <p:cTn id="73" dur="500" fill="hold"/>
                                        <p:tgtEl>
                                          <p:spTgt spid="5126">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5126">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5126">
                                            <p:txEl>
                                              <p:pRg st="2" end="2"/>
                                            </p:txEl>
                                          </p:spTgt>
                                        </p:tgtEl>
                                      </p:cBhvr>
                                    </p:animEffect>
                                  </p:childTnLst>
                                </p:cTn>
                              </p:par>
                              <p:par>
                                <p:cTn id="76" presetID="53" presetClass="entr" presetSubtype="0" fill="hold" nodeType="withEffect">
                                  <p:stCondLst>
                                    <p:cond delay="0"/>
                                  </p:stCondLst>
                                  <p:childTnLst>
                                    <p:set>
                                      <p:cBhvr>
                                        <p:cTn id="77" dur="1" fill="hold">
                                          <p:stCondLst>
                                            <p:cond delay="0"/>
                                          </p:stCondLst>
                                        </p:cTn>
                                        <p:tgtEl>
                                          <p:spTgt spid="5126">
                                            <p:txEl>
                                              <p:pRg st="3" end="3"/>
                                            </p:txEl>
                                          </p:spTgt>
                                        </p:tgtEl>
                                        <p:attrNameLst>
                                          <p:attrName>style.visibility</p:attrName>
                                        </p:attrNameLst>
                                      </p:cBhvr>
                                      <p:to>
                                        <p:strVal val="visible"/>
                                      </p:to>
                                    </p:set>
                                    <p:anim calcmode="lin" valueType="num">
                                      <p:cBhvr>
                                        <p:cTn id="78" dur="500" fill="hold"/>
                                        <p:tgtEl>
                                          <p:spTgt spid="5126">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5126">
                                            <p:txEl>
                                              <p:pRg st="3" end="3"/>
                                            </p:txEl>
                                          </p:spTgt>
                                        </p:tgtEl>
                                        <p:attrNameLst>
                                          <p:attrName>ppt_h</p:attrName>
                                        </p:attrNameLst>
                                      </p:cBhvr>
                                      <p:tavLst>
                                        <p:tav tm="0">
                                          <p:val>
                                            <p:fltVal val="0"/>
                                          </p:val>
                                        </p:tav>
                                        <p:tav tm="100000">
                                          <p:val>
                                            <p:strVal val="#ppt_h"/>
                                          </p:val>
                                        </p:tav>
                                      </p:tavLst>
                                    </p:anim>
                                    <p:animEffect transition="in" filter="fade">
                                      <p:cBhvr>
                                        <p:cTn id="80" dur="500"/>
                                        <p:tgtEl>
                                          <p:spTgt spid="5126">
                                            <p:txEl>
                                              <p:pRg st="3" end="3"/>
                                            </p:txEl>
                                          </p:spTgt>
                                        </p:tgtEl>
                                      </p:cBhvr>
                                    </p:animEffect>
                                  </p:childTnLst>
                                </p:cTn>
                              </p:par>
                              <p:par>
                                <p:cTn id="81" presetID="53" presetClass="entr" presetSubtype="0" fill="hold" nodeType="withEffect">
                                  <p:stCondLst>
                                    <p:cond delay="0"/>
                                  </p:stCondLst>
                                  <p:childTnLst>
                                    <p:set>
                                      <p:cBhvr>
                                        <p:cTn id="82" dur="1" fill="hold">
                                          <p:stCondLst>
                                            <p:cond delay="0"/>
                                          </p:stCondLst>
                                        </p:cTn>
                                        <p:tgtEl>
                                          <p:spTgt spid="5126">
                                            <p:txEl>
                                              <p:pRg st="4" end="4"/>
                                            </p:txEl>
                                          </p:spTgt>
                                        </p:tgtEl>
                                        <p:attrNameLst>
                                          <p:attrName>style.visibility</p:attrName>
                                        </p:attrNameLst>
                                      </p:cBhvr>
                                      <p:to>
                                        <p:strVal val="visible"/>
                                      </p:to>
                                    </p:set>
                                    <p:anim calcmode="lin" valueType="num">
                                      <p:cBhvr>
                                        <p:cTn id="83" dur="500" fill="hold"/>
                                        <p:tgtEl>
                                          <p:spTgt spid="5126">
                                            <p:txEl>
                                              <p:pRg st="4" end="4"/>
                                            </p:txEl>
                                          </p:spTgt>
                                        </p:tgtEl>
                                        <p:attrNameLst>
                                          <p:attrName>ppt_w</p:attrName>
                                        </p:attrNameLst>
                                      </p:cBhvr>
                                      <p:tavLst>
                                        <p:tav tm="0">
                                          <p:val>
                                            <p:fltVal val="0"/>
                                          </p:val>
                                        </p:tav>
                                        <p:tav tm="100000">
                                          <p:val>
                                            <p:strVal val="#ppt_w"/>
                                          </p:val>
                                        </p:tav>
                                      </p:tavLst>
                                    </p:anim>
                                    <p:anim calcmode="lin" valueType="num">
                                      <p:cBhvr>
                                        <p:cTn id="84" dur="500" fill="hold"/>
                                        <p:tgtEl>
                                          <p:spTgt spid="5126">
                                            <p:txEl>
                                              <p:pRg st="4" end="4"/>
                                            </p:txEl>
                                          </p:spTgt>
                                        </p:tgtEl>
                                        <p:attrNameLst>
                                          <p:attrName>ppt_h</p:attrName>
                                        </p:attrNameLst>
                                      </p:cBhvr>
                                      <p:tavLst>
                                        <p:tav tm="0">
                                          <p:val>
                                            <p:fltVal val="0"/>
                                          </p:val>
                                        </p:tav>
                                        <p:tav tm="100000">
                                          <p:val>
                                            <p:strVal val="#ppt_h"/>
                                          </p:val>
                                        </p:tav>
                                      </p:tavLst>
                                    </p:anim>
                                    <p:animEffect transition="in" filter="fade">
                                      <p:cBhvr>
                                        <p:cTn id="85" dur="500"/>
                                        <p:tgtEl>
                                          <p:spTgt spid="5126">
                                            <p:txEl>
                                              <p:pRg st="4" end="4"/>
                                            </p:txEl>
                                          </p:spTgt>
                                        </p:tgtEl>
                                      </p:cBhvr>
                                    </p:animEffect>
                                  </p:childTnLst>
                                </p:cTn>
                              </p:par>
                              <p:par>
                                <p:cTn id="86" presetID="53" presetClass="entr" presetSubtype="0" fill="hold" nodeType="withEffect">
                                  <p:stCondLst>
                                    <p:cond delay="0"/>
                                  </p:stCondLst>
                                  <p:childTnLst>
                                    <p:set>
                                      <p:cBhvr>
                                        <p:cTn id="87" dur="1" fill="hold">
                                          <p:stCondLst>
                                            <p:cond delay="0"/>
                                          </p:stCondLst>
                                        </p:cTn>
                                        <p:tgtEl>
                                          <p:spTgt spid="5126">
                                            <p:txEl>
                                              <p:pRg st="5" end="5"/>
                                            </p:txEl>
                                          </p:spTgt>
                                        </p:tgtEl>
                                        <p:attrNameLst>
                                          <p:attrName>style.visibility</p:attrName>
                                        </p:attrNameLst>
                                      </p:cBhvr>
                                      <p:to>
                                        <p:strVal val="visible"/>
                                      </p:to>
                                    </p:set>
                                    <p:anim calcmode="lin" valueType="num">
                                      <p:cBhvr>
                                        <p:cTn id="88" dur="500" fill="hold"/>
                                        <p:tgtEl>
                                          <p:spTgt spid="5126">
                                            <p:txEl>
                                              <p:pRg st="5" end="5"/>
                                            </p:txEl>
                                          </p:spTgt>
                                        </p:tgtEl>
                                        <p:attrNameLst>
                                          <p:attrName>ppt_w</p:attrName>
                                        </p:attrNameLst>
                                      </p:cBhvr>
                                      <p:tavLst>
                                        <p:tav tm="0">
                                          <p:val>
                                            <p:fltVal val="0"/>
                                          </p:val>
                                        </p:tav>
                                        <p:tav tm="100000">
                                          <p:val>
                                            <p:strVal val="#ppt_w"/>
                                          </p:val>
                                        </p:tav>
                                      </p:tavLst>
                                    </p:anim>
                                    <p:anim calcmode="lin" valueType="num">
                                      <p:cBhvr>
                                        <p:cTn id="89" dur="500" fill="hold"/>
                                        <p:tgtEl>
                                          <p:spTgt spid="5126">
                                            <p:txEl>
                                              <p:pRg st="5" end="5"/>
                                            </p:txEl>
                                          </p:spTgt>
                                        </p:tgtEl>
                                        <p:attrNameLst>
                                          <p:attrName>ppt_h</p:attrName>
                                        </p:attrNameLst>
                                      </p:cBhvr>
                                      <p:tavLst>
                                        <p:tav tm="0">
                                          <p:val>
                                            <p:fltVal val="0"/>
                                          </p:val>
                                        </p:tav>
                                        <p:tav tm="100000">
                                          <p:val>
                                            <p:strVal val="#ppt_h"/>
                                          </p:val>
                                        </p:tav>
                                      </p:tavLst>
                                    </p:anim>
                                    <p:animEffect transition="in" filter="fade">
                                      <p:cBhvr>
                                        <p:cTn id="90" dur="500"/>
                                        <p:tgtEl>
                                          <p:spTgt spid="5126">
                                            <p:txEl>
                                              <p:pRg st="5" end="5"/>
                                            </p:txEl>
                                          </p:spTgt>
                                        </p:tgtEl>
                                      </p:cBhvr>
                                    </p:animEffect>
                                  </p:childTnLst>
                                </p:cTn>
                              </p:par>
                              <p:par>
                                <p:cTn id="91" presetID="53" presetClass="entr" presetSubtype="0" fill="hold" nodeType="withEffect">
                                  <p:stCondLst>
                                    <p:cond delay="0"/>
                                  </p:stCondLst>
                                  <p:childTnLst>
                                    <p:set>
                                      <p:cBhvr>
                                        <p:cTn id="92" dur="1" fill="hold">
                                          <p:stCondLst>
                                            <p:cond delay="0"/>
                                          </p:stCondLst>
                                        </p:cTn>
                                        <p:tgtEl>
                                          <p:spTgt spid="5126">
                                            <p:txEl>
                                              <p:pRg st="6" end="6"/>
                                            </p:txEl>
                                          </p:spTgt>
                                        </p:tgtEl>
                                        <p:attrNameLst>
                                          <p:attrName>style.visibility</p:attrName>
                                        </p:attrNameLst>
                                      </p:cBhvr>
                                      <p:to>
                                        <p:strVal val="visible"/>
                                      </p:to>
                                    </p:set>
                                    <p:anim calcmode="lin" valueType="num">
                                      <p:cBhvr>
                                        <p:cTn id="93" dur="500" fill="hold"/>
                                        <p:tgtEl>
                                          <p:spTgt spid="5126">
                                            <p:txEl>
                                              <p:pRg st="6" end="6"/>
                                            </p:txEl>
                                          </p:spTgt>
                                        </p:tgtEl>
                                        <p:attrNameLst>
                                          <p:attrName>ppt_w</p:attrName>
                                        </p:attrNameLst>
                                      </p:cBhvr>
                                      <p:tavLst>
                                        <p:tav tm="0">
                                          <p:val>
                                            <p:fltVal val="0"/>
                                          </p:val>
                                        </p:tav>
                                        <p:tav tm="100000">
                                          <p:val>
                                            <p:strVal val="#ppt_w"/>
                                          </p:val>
                                        </p:tav>
                                      </p:tavLst>
                                    </p:anim>
                                    <p:anim calcmode="lin" valueType="num">
                                      <p:cBhvr>
                                        <p:cTn id="94" dur="500" fill="hold"/>
                                        <p:tgtEl>
                                          <p:spTgt spid="5126">
                                            <p:txEl>
                                              <p:pRg st="6" end="6"/>
                                            </p:txEl>
                                          </p:spTgt>
                                        </p:tgtEl>
                                        <p:attrNameLst>
                                          <p:attrName>ppt_h</p:attrName>
                                        </p:attrNameLst>
                                      </p:cBhvr>
                                      <p:tavLst>
                                        <p:tav tm="0">
                                          <p:val>
                                            <p:fltVal val="0"/>
                                          </p:val>
                                        </p:tav>
                                        <p:tav tm="100000">
                                          <p:val>
                                            <p:strVal val="#ppt_h"/>
                                          </p:val>
                                        </p:tav>
                                      </p:tavLst>
                                    </p:anim>
                                    <p:animEffect transition="in" filter="fade">
                                      <p:cBhvr>
                                        <p:cTn id="95" dur="500"/>
                                        <p:tgtEl>
                                          <p:spTgt spid="5126">
                                            <p:txEl>
                                              <p:pRg st="6" end="6"/>
                                            </p:txEl>
                                          </p:spTgt>
                                        </p:tgtEl>
                                      </p:cBhvr>
                                    </p:animEffect>
                                  </p:childTnLst>
                                </p:cTn>
                              </p:par>
                              <p:par>
                                <p:cTn id="96" presetID="53" presetClass="entr" presetSubtype="0" fill="hold" nodeType="withEffect">
                                  <p:stCondLst>
                                    <p:cond delay="0"/>
                                  </p:stCondLst>
                                  <p:childTnLst>
                                    <p:set>
                                      <p:cBhvr>
                                        <p:cTn id="97" dur="1" fill="hold">
                                          <p:stCondLst>
                                            <p:cond delay="0"/>
                                          </p:stCondLst>
                                        </p:cTn>
                                        <p:tgtEl>
                                          <p:spTgt spid="5126">
                                            <p:txEl>
                                              <p:pRg st="7" end="7"/>
                                            </p:txEl>
                                          </p:spTgt>
                                        </p:tgtEl>
                                        <p:attrNameLst>
                                          <p:attrName>style.visibility</p:attrName>
                                        </p:attrNameLst>
                                      </p:cBhvr>
                                      <p:to>
                                        <p:strVal val="visible"/>
                                      </p:to>
                                    </p:set>
                                    <p:anim calcmode="lin" valueType="num">
                                      <p:cBhvr>
                                        <p:cTn id="98" dur="500" fill="hold"/>
                                        <p:tgtEl>
                                          <p:spTgt spid="5126">
                                            <p:txEl>
                                              <p:pRg st="7" end="7"/>
                                            </p:txEl>
                                          </p:spTgt>
                                        </p:tgtEl>
                                        <p:attrNameLst>
                                          <p:attrName>ppt_w</p:attrName>
                                        </p:attrNameLst>
                                      </p:cBhvr>
                                      <p:tavLst>
                                        <p:tav tm="0">
                                          <p:val>
                                            <p:fltVal val="0"/>
                                          </p:val>
                                        </p:tav>
                                        <p:tav tm="100000">
                                          <p:val>
                                            <p:strVal val="#ppt_w"/>
                                          </p:val>
                                        </p:tav>
                                      </p:tavLst>
                                    </p:anim>
                                    <p:anim calcmode="lin" valueType="num">
                                      <p:cBhvr>
                                        <p:cTn id="99" dur="500" fill="hold"/>
                                        <p:tgtEl>
                                          <p:spTgt spid="5126">
                                            <p:txEl>
                                              <p:pRg st="7" end="7"/>
                                            </p:txEl>
                                          </p:spTgt>
                                        </p:tgtEl>
                                        <p:attrNameLst>
                                          <p:attrName>ppt_h</p:attrName>
                                        </p:attrNameLst>
                                      </p:cBhvr>
                                      <p:tavLst>
                                        <p:tav tm="0">
                                          <p:val>
                                            <p:fltVal val="0"/>
                                          </p:val>
                                        </p:tav>
                                        <p:tav tm="100000">
                                          <p:val>
                                            <p:strVal val="#ppt_h"/>
                                          </p:val>
                                        </p:tav>
                                      </p:tavLst>
                                    </p:anim>
                                    <p:animEffect transition="in" filter="fade">
                                      <p:cBhvr>
                                        <p:cTn id="100" dur="500"/>
                                        <p:tgtEl>
                                          <p:spTgt spid="5126">
                                            <p:txEl>
                                              <p:pRg st="7" end="7"/>
                                            </p:txEl>
                                          </p:spTgt>
                                        </p:tgtEl>
                                      </p:cBhvr>
                                    </p:animEffect>
                                  </p:childTnLst>
                                </p:cTn>
                              </p:par>
                              <p:par>
                                <p:cTn id="101" presetID="53" presetClass="entr" presetSubtype="0" fill="hold" nodeType="withEffect">
                                  <p:stCondLst>
                                    <p:cond delay="0"/>
                                  </p:stCondLst>
                                  <p:childTnLst>
                                    <p:set>
                                      <p:cBhvr>
                                        <p:cTn id="102" dur="1" fill="hold">
                                          <p:stCondLst>
                                            <p:cond delay="0"/>
                                          </p:stCondLst>
                                        </p:cTn>
                                        <p:tgtEl>
                                          <p:spTgt spid="5126">
                                            <p:txEl>
                                              <p:pRg st="8" end="8"/>
                                            </p:txEl>
                                          </p:spTgt>
                                        </p:tgtEl>
                                        <p:attrNameLst>
                                          <p:attrName>style.visibility</p:attrName>
                                        </p:attrNameLst>
                                      </p:cBhvr>
                                      <p:to>
                                        <p:strVal val="visible"/>
                                      </p:to>
                                    </p:set>
                                    <p:anim calcmode="lin" valueType="num">
                                      <p:cBhvr>
                                        <p:cTn id="103" dur="500" fill="hold"/>
                                        <p:tgtEl>
                                          <p:spTgt spid="5126">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5126">
                                            <p:txEl>
                                              <p:pRg st="8" end="8"/>
                                            </p:txEl>
                                          </p:spTgt>
                                        </p:tgtEl>
                                        <p:attrNameLst>
                                          <p:attrName>ppt_h</p:attrName>
                                        </p:attrNameLst>
                                      </p:cBhvr>
                                      <p:tavLst>
                                        <p:tav tm="0">
                                          <p:val>
                                            <p:fltVal val="0"/>
                                          </p:val>
                                        </p:tav>
                                        <p:tav tm="100000">
                                          <p:val>
                                            <p:strVal val="#ppt_h"/>
                                          </p:val>
                                        </p:tav>
                                      </p:tavLst>
                                    </p:anim>
                                    <p:animEffect transition="in" filter="fade">
                                      <p:cBhvr>
                                        <p:cTn id="105" dur="500"/>
                                        <p:tgtEl>
                                          <p:spTgt spid="5126">
                                            <p:txEl>
                                              <p:pRg st="8" end="8"/>
                                            </p:txEl>
                                          </p:spTgt>
                                        </p:tgtEl>
                                      </p:cBhvr>
                                    </p:animEffect>
                                  </p:childTnLst>
                                </p:cTn>
                              </p:par>
                              <p:par>
                                <p:cTn id="106" presetID="53" presetClass="entr" presetSubtype="0" fill="hold" nodeType="withEffect">
                                  <p:stCondLst>
                                    <p:cond delay="0"/>
                                  </p:stCondLst>
                                  <p:childTnLst>
                                    <p:set>
                                      <p:cBhvr>
                                        <p:cTn id="107" dur="1" fill="hold">
                                          <p:stCondLst>
                                            <p:cond delay="0"/>
                                          </p:stCondLst>
                                        </p:cTn>
                                        <p:tgtEl>
                                          <p:spTgt spid="5126">
                                            <p:txEl>
                                              <p:pRg st="9" end="9"/>
                                            </p:txEl>
                                          </p:spTgt>
                                        </p:tgtEl>
                                        <p:attrNameLst>
                                          <p:attrName>style.visibility</p:attrName>
                                        </p:attrNameLst>
                                      </p:cBhvr>
                                      <p:to>
                                        <p:strVal val="visible"/>
                                      </p:to>
                                    </p:set>
                                    <p:anim calcmode="lin" valueType="num">
                                      <p:cBhvr>
                                        <p:cTn id="108" dur="500" fill="hold"/>
                                        <p:tgtEl>
                                          <p:spTgt spid="5126">
                                            <p:txEl>
                                              <p:pRg st="9" end="9"/>
                                            </p:txEl>
                                          </p:spTgt>
                                        </p:tgtEl>
                                        <p:attrNameLst>
                                          <p:attrName>ppt_w</p:attrName>
                                        </p:attrNameLst>
                                      </p:cBhvr>
                                      <p:tavLst>
                                        <p:tav tm="0">
                                          <p:val>
                                            <p:fltVal val="0"/>
                                          </p:val>
                                        </p:tav>
                                        <p:tav tm="100000">
                                          <p:val>
                                            <p:strVal val="#ppt_w"/>
                                          </p:val>
                                        </p:tav>
                                      </p:tavLst>
                                    </p:anim>
                                    <p:anim calcmode="lin" valueType="num">
                                      <p:cBhvr>
                                        <p:cTn id="109" dur="500" fill="hold"/>
                                        <p:tgtEl>
                                          <p:spTgt spid="5126">
                                            <p:txEl>
                                              <p:pRg st="9" end="9"/>
                                            </p:txEl>
                                          </p:spTgt>
                                        </p:tgtEl>
                                        <p:attrNameLst>
                                          <p:attrName>ppt_h</p:attrName>
                                        </p:attrNameLst>
                                      </p:cBhvr>
                                      <p:tavLst>
                                        <p:tav tm="0">
                                          <p:val>
                                            <p:fltVal val="0"/>
                                          </p:val>
                                        </p:tav>
                                        <p:tav tm="100000">
                                          <p:val>
                                            <p:strVal val="#ppt_h"/>
                                          </p:val>
                                        </p:tav>
                                      </p:tavLst>
                                    </p:anim>
                                    <p:animEffect transition="in" filter="fade">
                                      <p:cBhvr>
                                        <p:cTn id="110" dur="500"/>
                                        <p:tgtEl>
                                          <p:spTgt spid="51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7" grpId="0"/>
      <p:bldP spid="5128" grpId="0"/>
      <p:bldP spid="5129" grpId="0"/>
      <p:bldP spid="5130" grpId="0"/>
      <p:bldP spid="5132" grpId="0"/>
      <p:bldP spid="5133" grpId="0"/>
      <p:bldP spid="51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3962400" y="396875"/>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ko-KR" sz="3600" b="1"/>
              <a:t>Штурмовик Ил-2</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760413" y="5029200"/>
            <a:ext cx="1738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ru-RU" altLang="ko-KR" b="1"/>
              <a:t>С.В. Ильшин </a:t>
            </a:r>
          </a:p>
        </p:txBody>
      </p:sp>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0"/>
            <a:ext cx="5753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86200"/>
            <a:ext cx="4876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14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901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TotalTime>
  <Words>872</Words>
  <Application>Microsoft Office PowerPoint</Application>
  <PresentationFormat>Экран (4:3)</PresentationFormat>
  <Paragraphs>160</Paragraphs>
  <Slides>34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Апекс</vt:lpstr>
      <vt:lpstr>Презентация PowerPoint</vt:lpstr>
      <vt:lpstr>Презентация PowerPoint</vt:lpstr>
      <vt:lpstr>                 Корабли       военно-морского флота </vt:lpstr>
      <vt:lpstr>Презентация PowerPoint</vt:lpstr>
      <vt:lpstr>В 4 часа 22 июня 1941 года звонки колоколов громкого боя разбудили экипаж корабля. К Кронштадту со стороны моря приближались неопознанные самолеты. Так началась для "Марата" война с германским фашизмом. А уже следующей ночью линкор первым на Балтике открыл боевой счет, сбив два самолета. </vt:lpstr>
      <vt:lpstr>Презентация PowerPoint</vt:lpstr>
      <vt:lpstr>Самолёты</vt:lpstr>
      <vt:lpstr>Презентация PowerPoint</vt:lpstr>
      <vt:lpstr>Презентация PowerPoint</vt:lpstr>
      <vt:lpstr> МИГ-3</vt:lpstr>
      <vt:lpstr>Презентация PowerPoint</vt:lpstr>
      <vt:lpstr> Балтийский флот Северный флот Тихоокеанский флот Черноморский флот</vt:lpstr>
      <vt:lpstr>Б </vt:lpstr>
      <vt:lpstr>Презентация PowerPoint</vt:lpstr>
      <vt:lpstr>Б</vt:lpstr>
      <vt:lpstr>Б</vt:lpstr>
      <vt:lpstr>Б</vt:lpstr>
      <vt:lpstr>С</vt:lpstr>
      <vt:lpstr>С</vt:lpstr>
      <vt:lpstr>Э</vt:lpstr>
      <vt:lpstr>Эскадренные миноносцы</vt:lpstr>
      <vt:lpstr>Эскадренный миноносец</vt:lpstr>
      <vt:lpstr>Презентация PowerPoint</vt:lpstr>
      <vt:lpstr>Презентация PowerPoint</vt:lpstr>
      <vt:lpstr>Линкор</vt:lpstr>
      <vt:lpstr>Подводные лодки типа «Л». Советские подлодки типа «Ленинец» </vt:lpstr>
      <vt:lpstr>Сторожевые корабли типа  «Ураган»</vt:lpstr>
      <vt:lpstr>Лидер эскадренных миноносцев проекта 1 «ЛЕНИНГРАД»</vt:lpstr>
      <vt:lpstr>Як-1</vt:lpstr>
      <vt:lpstr>Як-9</vt:lpstr>
      <vt:lpstr> Ла-5  </vt:lpstr>
      <vt:lpstr>  Пе-2  </vt:lpstr>
      <vt:lpstr>ПАРМ 1</vt:lpstr>
      <vt:lpstr>У-2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Азбука Победы.</dc:title>
  <dc:creator>user</dc:creator>
  <cp:lastModifiedBy>1</cp:lastModifiedBy>
  <cp:revision>6</cp:revision>
  <dcterms:created xsi:type="dcterms:W3CDTF">2020-12-07T11:22:44Z</dcterms:created>
  <dcterms:modified xsi:type="dcterms:W3CDTF">2020-12-23T11:55:37Z</dcterms:modified>
</cp:coreProperties>
</file>